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5" r:id="rId1"/>
    <p:sldMasterId id="2147483656" r:id="rId2"/>
  </p:sldMasterIdLst>
  <p:notesMasterIdLst>
    <p:notesMasterId r:id="rId9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embeddedFontLst>
    <p:embeddedFont>
      <p:font typeface="Karla" pitchFamily="2" charset="0"/>
      <p:regular r:id="rId98"/>
      <p:bold r:id="rId99"/>
      <p:italic r:id="rId100"/>
      <p:boldItalic r:id="rId101"/>
    </p:embeddedFont>
    <p:embeddedFont>
      <p:font typeface="Mada" panose="020B0604020202020204" charset="-78"/>
      <p:regular r:id="rId102"/>
      <p:bold r:id="rId103"/>
    </p:embeddedFont>
    <p:embeddedFont>
      <p:font typeface="Roboto" panose="02000000000000000000" pitchFamily="2" charset="0"/>
      <p:regular r:id="rId104"/>
      <p:bold r:id="rId105"/>
      <p:italic r:id="rId106"/>
      <p:boldItalic r:id="rId10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1152">
          <p15:clr>
            <a:srgbClr val="9AA0A6"/>
          </p15:clr>
        </p15:guide>
        <p15:guide id="2" pos="4608">
          <p15:clr>
            <a:srgbClr val="9AA0A6"/>
          </p15:clr>
        </p15:guide>
        <p15:guide id="3" orient="horz" pos="848">
          <p15:clr>
            <a:srgbClr val="9AA0A6"/>
          </p15:clr>
        </p15:guide>
        <p15:guide id="4" pos="2749">
          <p15:clr>
            <a:srgbClr val="9AA0A6"/>
          </p15:clr>
        </p15:guide>
        <p15:guide id="5" pos="2397">
          <p15:clr>
            <a:srgbClr val="9AA0A6"/>
          </p15:clr>
        </p15:guide>
        <p15:guide id="6" pos="310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1" d="100"/>
          <a:sy n="121" d="100"/>
        </p:scale>
        <p:origin x="1434" y="96"/>
      </p:cViewPr>
      <p:guideLst>
        <p:guide pos="1152"/>
        <p:guide pos="4608"/>
        <p:guide orient="horz" pos="848"/>
        <p:guide pos="2749"/>
        <p:guide pos="2397"/>
        <p:guide pos="310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font" Target="fonts/font10.fntdata"/><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font" Target="fonts/font5.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font" Target="fonts/font6.fntdata"/><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font" Target="fonts/font9.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font" Target="fonts/font7.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font" Target="fonts/font3.fntdata"/><Relationship Id="rId105" Type="http://schemas.openxmlformats.org/officeDocument/2006/relationships/font" Target="fonts/font8.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font" Target="fonts/font1.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g216413380c7_0_5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g216413380c7_0_5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Slide 1 Script Here:</a:t>
            </a:r>
            <a:endParaRPr sz="1200" i="1">
              <a:solidFill>
                <a:schemeClr val="dk1"/>
              </a:solidFill>
              <a:latin typeface="Karla"/>
              <a:ea typeface="Karla"/>
              <a:cs typeface="Karla"/>
              <a:sym typeface="Karla"/>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16413380c7_0_5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16413380c7_0_5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Slide 2 Script Here:</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16413380c7_0_5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16413380c7_0_5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Slide 3 Script Here:</a:t>
            </a:r>
            <a:endParaRPr i="1">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16413380c7_0_5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16413380c7_0_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Slide 4 Script Here:</a:t>
            </a:r>
            <a:endParaRPr sz="1200">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16413380c7_0_5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16413380c7_0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Slide 5 Script Here:</a:t>
            </a:r>
            <a:endParaRPr sz="1200">
              <a:solidFill>
                <a:schemeClr val="dk1"/>
              </a:solidFill>
              <a:latin typeface="Karla"/>
              <a:ea typeface="Karla"/>
              <a:cs typeface="Karla"/>
              <a:sym typeface="Karl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16413380c7_0_5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16413380c7_0_5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t>Optional:</a:t>
            </a:r>
            <a:r>
              <a:rPr lang="en" sz="1200"/>
              <a:t> If you have </a:t>
            </a:r>
            <a:r>
              <a:rPr lang="en" sz="1200" b="1"/>
              <a:t>a good testimonial of someone who used what you’re sharing today and got good results</a:t>
            </a:r>
            <a:r>
              <a:rPr lang="en" sz="1200"/>
              <a:t>, then share that up front. Focus on sharing one to two sentences on the slide stating the result they got. </a:t>
            </a:r>
            <a:r>
              <a:rPr lang="en" sz="1200" b="1"/>
              <a:t>If you don’t have a good testimonial, delete this slide</a:t>
            </a:r>
            <a:r>
              <a:rPr lang="en" sz="1200"/>
              <a:t>. You don’t need testimonials to win with webinars. They help, but you don’t have to have them.</a:t>
            </a:r>
            <a:endParaRPr sz="1300">
              <a:solidFill>
                <a:schemeClr val="dk1"/>
              </a:solidFill>
            </a:endParaRPr>
          </a:p>
          <a:p>
            <a:pPr marL="0" lvl="0" indent="0" algn="l" rtl="0">
              <a:spcBef>
                <a:spcPts val="0"/>
              </a:spcBef>
              <a:spcAft>
                <a:spcPts val="0"/>
              </a:spcAft>
              <a:buClr>
                <a:schemeClr val="dk1"/>
              </a:buClr>
              <a:buSzPts val="1100"/>
              <a:buFont typeface="Arial"/>
              <a:buNone/>
            </a:pPr>
            <a:endParaRPr sz="1200"/>
          </a:p>
          <a:p>
            <a:pPr marL="0" lvl="0" indent="0" algn="l" rtl="0">
              <a:spcBef>
                <a:spcPts val="0"/>
              </a:spcBef>
              <a:spcAft>
                <a:spcPts val="0"/>
              </a:spcAft>
              <a:buClr>
                <a:schemeClr val="dk1"/>
              </a:buClr>
              <a:buSzPts val="1100"/>
              <a:buFont typeface="Arial"/>
              <a:buNone/>
            </a:pPr>
            <a:r>
              <a:rPr lang="en" sz="1200" b="1"/>
              <a:t>Script Example: </a:t>
            </a:r>
            <a:r>
              <a:rPr lang="en" sz="1200"/>
              <a:t>Here is Holly who went through what I’m sharing today and she said “The difference was immediate, on my first webinar I sold $40k in high-ticket offers.”</a:t>
            </a:r>
            <a:endParaRPr sz="130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16413380c7_0_5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16413380c7_0_5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Optional:</a:t>
            </a:r>
            <a:r>
              <a:rPr lang="en" sz="1200">
                <a:solidFill>
                  <a:schemeClr val="dk1"/>
                </a:solidFill>
              </a:rPr>
              <a:t> If you have </a:t>
            </a:r>
            <a:r>
              <a:rPr lang="en" sz="1200" b="1">
                <a:solidFill>
                  <a:schemeClr val="dk1"/>
                </a:solidFill>
              </a:rPr>
              <a:t>another good testimonial of someone who used what you’re sharing today and got good results</a:t>
            </a:r>
            <a:r>
              <a:rPr lang="en" sz="1200">
                <a:solidFill>
                  <a:schemeClr val="dk1"/>
                </a:solidFill>
              </a:rPr>
              <a:t>, then share that here. Focus on sharing one to two sentences on the slide stating the result they got.</a:t>
            </a:r>
            <a:r>
              <a:rPr lang="en" sz="1200" b="1">
                <a:solidFill>
                  <a:schemeClr val="dk1"/>
                </a:solidFill>
              </a:rPr>
              <a:t> If you don’t have a good testimonial, delete this slide.</a:t>
            </a:r>
            <a:endParaRPr sz="1200" b="1">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Script Example:</a:t>
            </a:r>
            <a:r>
              <a:rPr lang="en" sz="1200">
                <a:solidFill>
                  <a:schemeClr val="dk1"/>
                </a:solidFill>
              </a:rPr>
              <a:t> Here is Tony who also went through what I’m sharing today and he said “I implemented all of your changes to my webinar content. We closed four students at $4,000 for a total of $16,000!”</a:t>
            </a:r>
            <a:endParaRPr b="1">
              <a:solidFill>
                <a:schemeClr val="dk1"/>
              </a:solidFill>
              <a:latin typeface="Karla"/>
              <a:ea typeface="Karla"/>
              <a:cs typeface="Karla"/>
              <a:sym typeface="Karl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16413380c7_0_5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16413380c7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t>Insert Script Here:</a:t>
            </a:r>
            <a:r>
              <a:rPr lang="en" sz="1200"/>
              <a:t> So, before I walk you through all that, let me share how all this came to be…</a:t>
            </a:r>
            <a:endParaRPr i="1">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16413380c7_0_5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16413380c7_0_5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Script Here:</a:t>
            </a:r>
            <a:endParaRPr sz="1200">
              <a:solidFill>
                <a:schemeClr val="dk1"/>
              </a:solidFill>
              <a:latin typeface="Karla"/>
              <a:ea typeface="Karla"/>
              <a:cs typeface="Karla"/>
              <a:sym typeface="Karla"/>
            </a:endParaRPr>
          </a:p>
          <a:p>
            <a:pPr marL="0" lvl="0" indent="0" algn="l" rtl="0">
              <a:lnSpc>
                <a:spcPct val="125000"/>
              </a:lnSpc>
              <a:spcBef>
                <a:spcPts val="0"/>
              </a:spcBef>
              <a:spcAft>
                <a:spcPts val="0"/>
              </a:spcAft>
              <a:buClr>
                <a:schemeClr val="dk1"/>
              </a:buClr>
              <a:buSzPts val="1100"/>
              <a:buFont typeface="Arial"/>
              <a:buNone/>
            </a:pPr>
            <a:endParaRPr sz="1200" i="1">
              <a:solidFill>
                <a:schemeClr val="dk1"/>
              </a:solidFill>
              <a:latin typeface="Karla"/>
              <a:ea typeface="Karla"/>
              <a:cs typeface="Karla"/>
              <a:sym typeface="Karla"/>
            </a:endParaRPr>
          </a:p>
          <a:p>
            <a:pPr marL="0" lvl="0" indent="0" algn="l" rtl="0">
              <a:lnSpc>
                <a:spcPct val="150000"/>
              </a:lnSpc>
              <a:spcBef>
                <a:spcPts val="1000"/>
              </a:spcBef>
              <a:spcAft>
                <a:spcPts val="0"/>
              </a:spcAft>
              <a:buNone/>
            </a:pPr>
            <a:endParaRPr sz="1200" i="1">
              <a:solidFill>
                <a:srgbClr val="44465F"/>
              </a:solidFill>
              <a:latin typeface="Karla"/>
              <a:ea typeface="Karla"/>
              <a:cs typeface="Karla"/>
              <a:sym typeface="Karla"/>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16413380c7_0_5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16413380c7_0_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chemeClr val="dk1"/>
                </a:solidFill>
              </a:rPr>
              <a:t>Insert Script Here:</a:t>
            </a:r>
            <a:endParaRPr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16413380c7_0_5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16413380c7_0_5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Script Here:</a:t>
            </a:r>
            <a:endParaRPr sz="1200">
              <a:solidFill>
                <a:schemeClr val="dk1"/>
              </a:solidFill>
              <a:latin typeface="Karla"/>
              <a:ea typeface="Karla"/>
              <a:cs typeface="Karla"/>
              <a:sym typeface="Karla"/>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50000"/>
              </a:lnSpc>
              <a:spcBef>
                <a:spcPts val="0"/>
              </a:spcBef>
              <a:spcAft>
                <a:spcPts val="0"/>
              </a:spcAft>
              <a:buNone/>
            </a:pPr>
            <a:endParaRPr sz="1200" i="1">
              <a:solidFill>
                <a:srgbClr val="44465F"/>
              </a:solidFill>
              <a:latin typeface="Karla"/>
              <a:ea typeface="Karla"/>
              <a:cs typeface="Karla"/>
              <a:sym typeface="Karla"/>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1889144535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1889144535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Script Here:</a:t>
            </a:r>
            <a:endParaRPr sz="1200">
              <a:solidFill>
                <a:schemeClr val="dk1"/>
              </a:solidFill>
              <a:latin typeface="Karla"/>
              <a:ea typeface="Karla"/>
              <a:cs typeface="Karla"/>
              <a:sym typeface="Karla"/>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50000"/>
              </a:lnSpc>
              <a:spcBef>
                <a:spcPts val="0"/>
              </a:spcBef>
              <a:spcAft>
                <a:spcPts val="0"/>
              </a:spcAft>
              <a:buNone/>
            </a:pPr>
            <a:endParaRPr sz="1200" i="1">
              <a:solidFill>
                <a:srgbClr val="44465F"/>
              </a:solidFill>
              <a:latin typeface="Karla"/>
              <a:ea typeface="Karla"/>
              <a:cs typeface="Karla"/>
              <a:sym typeface="Karla"/>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16413380c7_0_5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16413380c7_0_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Script Here:</a:t>
            </a:r>
            <a:endParaRPr sz="1200">
              <a:solidFill>
                <a:schemeClr val="dk1"/>
              </a:solidFill>
              <a:latin typeface="Karla"/>
              <a:ea typeface="Karla"/>
              <a:cs typeface="Karla"/>
              <a:sym typeface="Karla"/>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16413380c7_0_6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16413380c7_0_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Script Here:</a:t>
            </a:r>
            <a:endParaRPr sz="1200">
              <a:solidFill>
                <a:schemeClr val="dk1"/>
              </a:solidFill>
              <a:latin typeface="Karla"/>
              <a:ea typeface="Karla"/>
              <a:cs typeface="Karla"/>
              <a:sym typeface="Karla"/>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50000"/>
              </a:lnSpc>
              <a:spcBef>
                <a:spcPts val="0"/>
              </a:spcBef>
              <a:spcAft>
                <a:spcPts val="0"/>
              </a:spcAft>
              <a:buNone/>
            </a:pPr>
            <a:endParaRPr sz="1200" i="1">
              <a:solidFill>
                <a:srgbClr val="44465F"/>
              </a:solidFill>
              <a:latin typeface="Karla"/>
              <a:ea typeface="Karla"/>
              <a:cs typeface="Karla"/>
              <a:sym typeface="Karla"/>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16413380c7_0_6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216413380c7_0_6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Script Here: </a:t>
            </a:r>
            <a:endParaRPr sz="1200" b="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“So I’m going to show you </a:t>
            </a:r>
            <a:r>
              <a:rPr lang="en" sz="1200" b="1">
                <a:solidFill>
                  <a:schemeClr val="dk1"/>
                </a:solidFill>
              </a:rPr>
              <a:t>[insert big idea of what you're sharing]</a:t>
            </a:r>
            <a:r>
              <a:rPr lang="en" sz="1200">
                <a:solidFill>
                  <a:schemeClr val="dk1"/>
                </a:solidFill>
              </a:rPr>
              <a:t>...</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What I'd like for you to do is keep an </a:t>
            </a:r>
            <a:r>
              <a:rPr lang="en" sz="1200" b="1">
                <a:solidFill>
                  <a:schemeClr val="dk1"/>
                </a:solidFill>
              </a:rPr>
              <a:t>open mind and commit to embracing new ideas</a:t>
            </a:r>
            <a:r>
              <a:rPr lang="en" sz="1200">
                <a:solidFill>
                  <a:schemeClr val="dk1"/>
                </a:solidFill>
              </a:rPr>
              <a:t> and new ways of doing things.</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And if an idea I share inspires you to change, then </a:t>
            </a:r>
            <a:r>
              <a:rPr lang="en" sz="1200" b="1">
                <a:solidFill>
                  <a:schemeClr val="dk1"/>
                </a:solidFill>
              </a:rPr>
              <a:t>commit to change</a:t>
            </a:r>
            <a:r>
              <a:rPr lang="en" sz="1200">
                <a:solidFill>
                  <a:schemeClr val="dk1"/>
                </a:solidFill>
              </a:rPr>
              <a:t>. You don’t have to leave here the same person you were when you came.</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Sound fair?”</a:t>
            </a:r>
            <a:endParaRPr sz="1300" b="1">
              <a:solidFill>
                <a:schemeClr val="dk1"/>
              </a:solidFill>
              <a:latin typeface="Karla"/>
              <a:ea typeface="Karla"/>
              <a:cs typeface="Karla"/>
              <a:sym typeface="Karl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16413380c7_0_6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16413380c7_0_6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chemeClr val="dk1"/>
                </a:solidFill>
              </a:rPr>
              <a:t>Insert Script Here: </a:t>
            </a:r>
            <a:r>
              <a:rPr lang="en" sz="1200">
                <a:solidFill>
                  <a:schemeClr val="dk1"/>
                </a:solidFill>
              </a:rPr>
              <a:t>And </a:t>
            </a:r>
            <a:r>
              <a:rPr lang="en" sz="1200" i="1">
                <a:solidFill>
                  <a:schemeClr val="dk1"/>
                </a:solidFill>
              </a:rPr>
              <a:t>by the end of today’s presentation {insert what they’ll be able to do}.</a:t>
            </a:r>
            <a:endParaRPr sz="1200" i="1">
              <a:solidFill>
                <a:schemeClr val="dk1"/>
              </a:solidFill>
            </a:endParaRPr>
          </a:p>
          <a:p>
            <a:pPr marL="0" lvl="0" indent="0" algn="l" rtl="0">
              <a:lnSpc>
                <a:spcPct val="115000"/>
              </a:lnSpc>
              <a:spcBef>
                <a:spcPts val="0"/>
              </a:spcBef>
              <a:spcAft>
                <a:spcPts val="0"/>
              </a:spcAft>
              <a:buNone/>
            </a:pP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16413380c7_0_6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16413380c7_0_6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Give an introduction to the 3 main steps in your Roadmap.</a:t>
            </a:r>
            <a:endParaRPr sz="120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50000"/>
              </a:lnSpc>
              <a:spcBef>
                <a:spcPts val="0"/>
              </a:spcBef>
              <a:spcAft>
                <a:spcPts val="0"/>
              </a:spcAft>
              <a:buClr>
                <a:schemeClr val="dk1"/>
              </a:buClr>
              <a:buSzPts val="1100"/>
              <a:buFont typeface="Arial"/>
              <a:buNone/>
            </a:pPr>
            <a:r>
              <a:rPr lang="en" sz="1200" b="1">
                <a:solidFill>
                  <a:schemeClr val="dk1"/>
                </a:solidFill>
              </a:rPr>
              <a:t>Insert Script Here:</a:t>
            </a:r>
            <a:endParaRPr sz="1200" b="1">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200">
              <a:solidFill>
                <a:srgbClr val="44465F"/>
              </a:solidFill>
            </a:endParaRPr>
          </a:p>
          <a:p>
            <a:pPr marL="0" lvl="0" indent="0" algn="l" rtl="0">
              <a:lnSpc>
                <a:spcPct val="150000"/>
              </a:lnSpc>
              <a:spcBef>
                <a:spcPts val="0"/>
              </a:spcBef>
              <a:spcAft>
                <a:spcPts val="0"/>
              </a:spcAft>
              <a:buClr>
                <a:schemeClr val="dk1"/>
              </a:buClr>
              <a:buSzPts val="1100"/>
              <a:buFont typeface="Arial"/>
              <a:buNone/>
            </a:pPr>
            <a:r>
              <a:rPr lang="en" sz="1200">
                <a:solidFill>
                  <a:srgbClr val="44465F"/>
                </a:solidFill>
              </a:rPr>
              <a:t>So let me walk you through a very simple high level view of the </a:t>
            </a:r>
            <a:r>
              <a:rPr lang="en" sz="1200" b="1">
                <a:solidFill>
                  <a:srgbClr val="44465F"/>
                </a:solidFill>
              </a:rPr>
              <a:t>[insert name of your Roadmap] </a:t>
            </a:r>
            <a:r>
              <a:rPr lang="en" sz="1200">
                <a:solidFill>
                  <a:srgbClr val="44465F"/>
                </a:solidFill>
              </a:rPr>
              <a:t>so you can see how</a:t>
            </a:r>
            <a:r>
              <a:rPr lang="en" sz="1200" b="1">
                <a:solidFill>
                  <a:srgbClr val="44465F"/>
                </a:solidFill>
              </a:rPr>
              <a:t> [insert your type of client]</a:t>
            </a:r>
            <a:r>
              <a:rPr lang="en" sz="1200">
                <a:solidFill>
                  <a:srgbClr val="44465F"/>
                </a:solidFill>
              </a:rPr>
              <a:t> are getting the kind of results I just shared...</a:t>
            </a:r>
            <a:endParaRPr sz="1200">
              <a:solidFill>
                <a:srgbClr val="44465F"/>
              </a:solidFill>
            </a:endParaRPr>
          </a:p>
          <a:p>
            <a:pPr marL="0" lvl="0" indent="0" algn="l" rtl="0">
              <a:lnSpc>
                <a:spcPct val="150000"/>
              </a:lnSpc>
              <a:spcBef>
                <a:spcPts val="0"/>
              </a:spcBef>
              <a:spcAft>
                <a:spcPts val="0"/>
              </a:spcAft>
              <a:buClr>
                <a:schemeClr val="dk1"/>
              </a:buClr>
              <a:buSzPts val="1100"/>
              <a:buFont typeface="Arial"/>
              <a:buNone/>
            </a:pPr>
            <a:endParaRPr sz="1200">
              <a:solidFill>
                <a:srgbClr val="44465F"/>
              </a:solidFill>
            </a:endParaRPr>
          </a:p>
          <a:p>
            <a:pPr marL="0" lvl="0" indent="0" algn="l" rtl="0">
              <a:lnSpc>
                <a:spcPct val="150000"/>
              </a:lnSpc>
              <a:spcBef>
                <a:spcPts val="0"/>
              </a:spcBef>
              <a:spcAft>
                <a:spcPts val="0"/>
              </a:spcAft>
              <a:buClr>
                <a:schemeClr val="dk1"/>
              </a:buClr>
              <a:buSzPts val="1100"/>
              <a:buFont typeface="Arial"/>
              <a:buNone/>
            </a:pPr>
            <a:r>
              <a:rPr lang="en" sz="1200">
                <a:solidFill>
                  <a:srgbClr val="44465F"/>
                </a:solidFill>
              </a:rPr>
              <a:t>So there’s three big phases. Phase/Step 1 is all about </a:t>
            </a:r>
            <a:r>
              <a:rPr lang="en" sz="1200" b="1">
                <a:solidFill>
                  <a:srgbClr val="44465F"/>
                </a:solidFill>
              </a:rPr>
              <a:t>[insert what step 1 is about]</a:t>
            </a:r>
            <a:r>
              <a:rPr lang="en" sz="1200">
                <a:solidFill>
                  <a:srgbClr val="44465F"/>
                </a:solidFill>
              </a:rPr>
              <a:t>. During phase/step 2 we focus on </a:t>
            </a:r>
            <a:r>
              <a:rPr lang="en" sz="1200" b="1">
                <a:solidFill>
                  <a:srgbClr val="44465F"/>
                </a:solidFill>
              </a:rPr>
              <a:t>[insert what you focus on in step 2</a:t>
            </a:r>
            <a:r>
              <a:rPr lang="en" sz="1200">
                <a:solidFill>
                  <a:srgbClr val="44465F"/>
                </a:solidFill>
              </a:rPr>
              <a:t>]. And in phase/step 3 we </a:t>
            </a:r>
            <a:r>
              <a:rPr lang="en" sz="1200" b="1">
                <a:solidFill>
                  <a:srgbClr val="44465F"/>
                </a:solidFill>
              </a:rPr>
              <a:t>[insert what you do in step 3]</a:t>
            </a:r>
            <a:r>
              <a:rPr lang="en" sz="1200">
                <a:solidFill>
                  <a:srgbClr val="44465F"/>
                </a:solidFill>
              </a:rPr>
              <a:t>.</a:t>
            </a:r>
            <a:endParaRPr sz="1200">
              <a:solidFill>
                <a:srgbClr val="44465F"/>
              </a:solidFill>
            </a:endParaRPr>
          </a:p>
          <a:p>
            <a:pPr marL="0" lvl="0" indent="0" algn="l" rtl="0">
              <a:lnSpc>
                <a:spcPct val="150000"/>
              </a:lnSpc>
              <a:spcBef>
                <a:spcPts val="0"/>
              </a:spcBef>
              <a:spcAft>
                <a:spcPts val="0"/>
              </a:spcAft>
              <a:buClr>
                <a:schemeClr val="dk1"/>
              </a:buClr>
              <a:buSzPts val="1100"/>
              <a:buFont typeface="Arial"/>
              <a:buNone/>
            </a:pPr>
            <a:endParaRPr sz="1200">
              <a:solidFill>
                <a:srgbClr val="44465F"/>
              </a:solidFill>
            </a:endParaRPr>
          </a:p>
          <a:p>
            <a:pPr marL="0" lvl="0" indent="0" algn="l" rtl="0">
              <a:lnSpc>
                <a:spcPct val="150000"/>
              </a:lnSpc>
              <a:spcBef>
                <a:spcPts val="0"/>
              </a:spcBef>
              <a:spcAft>
                <a:spcPts val="0"/>
              </a:spcAft>
              <a:buClr>
                <a:schemeClr val="dk1"/>
              </a:buClr>
              <a:buSzPts val="1100"/>
              <a:buFont typeface="Arial"/>
              <a:buNone/>
            </a:pPr>
            <a:r>
              <a:rPr lang="en" sz="1200">
                <a:solidFill>
                  <a:srgbClr val="44465F"/>
                </a:solidFill>
              </a:rPr>
              <a:t>Let me break down each of these phases a bit more for you right now…</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16413380c7_0_6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16413380c7_0_6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Share the name of your first step/phase.</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a:t>
            </a:r>
            <a:r>
              <a:rPr lang="en" sz="1200"/>
              <a:t> </a:t>
            </a:r>
            <a:r>
              <a:rPr lang="en" sz="1200">
                <a:solidFill>
                  <a:srgbClr val="44465F"/>
                </a:solidFill>
              </a:rPr>
              <a:t>The first step/phase is </a:t>
            </a:r>
            <a:r>
              <a:rPr lang="en" sz="1200" b="1">
                <a:solidFill>
                  <a:srgbClr val="44465F"/>
                </a:solidFill>
              </a:rPr>
              <a:t>{insert the name of your first step/phase}</a:t>
            </a:r>
            <a:r>
              <a:rPr lang="en" sz="1200">
                <a:solidFill>
                  <a:srgbClr val="44465F"/>
                </a:solidFill>
              </a:rPr>
              <a:t>.</a:t>
            </a:r>
            <a:endParaRPr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16413380c7_0_6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16413380c7_0_6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Describe what step/phase 1 is. What it means.</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a:t>
            </a:r>
            <a:endParaRPr sz="1200" b="1"/>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16413380c7_0_6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16413380c7_0_6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Describe why step/phase 1 is so important. </a:t>
            </a:r>
            <a:endParaRPr sz="1200"/>
          </a:p>
          <a:p>
            <a:pPr marL="0" lvl="0" indent="0" algn="l" rtl="0">
              <a:lnSpc>
                <a:spcPct val="150000"/>
              </a:lnSpc>
              <a:spcBef>
                <a:spcPts val="0"/>
              </a:spcBef>
              <a:spcAft>
                <a:spcPts val="0"/>
              </a:spcAft>
              <a:buNone/>
            </a:pPr>
            <a:endParaRPr sz="1200" b="1">
              <a:solidFill>
                <a:srgbClr val="44465F"/>
              </a:solidFill>
            </a:endParaRPr>
          </a:p>
          <a:p>
            <a:pPr marL="0" lvl="0" indent="0" algn="l" rtl="0">
              <a:lnSpc>
                <a:spcPct val="150000"/>
              </a:lnSpc>
              <a:spcBef>
                <a:spcPts val="0"/>
              </a:spcBef>
              <a:spcAft>
                <a:spcPts val="0"/>
              </a:spcAft>
              <a:buNone/>
            </a:pPr>
            <a:r>
              <a:rPr lang="en" sz="1200" b="1">
                <a:solidFill>
                  <a:schemeClr val="dk1"/>
                </a:solidFill>
              </a:rPr>
              <a:t>Insert Script Here:</a:t>
            </a:r>
            <a:endParaRPr sz="1200">
              <a:solidFill>
                <a:srgbClr val="44465F"/>
              </a:solidFill>
            </a:endParaRPr>
          </a:p>
          <a:p>
            <a:pPr marL="0" lvl="0" indent="0" algn="l" rtl="0">
              <a:lnSpc>
                <a:spcPct val="150000"/>
              </a:lnSpc>
              <a:spcBef>
                <a:spcPts val="0"/>
              </a:spcBef>
              <a:spcAft>
                <a:spcPts val="0"/>
              </a:spcAft>
              <a:buNone/>
            </a:pPr>
            <a:endParaRPr sz="1200">
              <a:solidFill>
                <a:srgbClr val="44465F"/>
              </a:solidFill>
            </a:endParaRPr>
          </a:p>
          <a:p>
            <a:pPr marL="0" lvl="0" indent="0" algn="l" rtl="0">
              <a:lnSpc>
                <a:spcPct val="150000"/>
              </a:lnSpc>
              <a:spcBef>
                <a:spcPts val="0"/>
              </a:spcBef>
              <a:spcAft>
                <a:spcPts val="0"/>
              </a:spcAft>
              <a:buNone/>
            </a:pPr>
            <a:r>
              <a:rPr lang="en" sz="1200">
                <a:solidFill>
                  <a:srgbClr val="44465F"/>
                </a:solidFill>
              </a:rPr>
              <a:t>This is so important because it helps you…</a:t>
            </a:r>
            <a:endParaRPr sz="1200">
              <a:solidFill>
                <a:srgbClr val="44465F"/>
              </a:solidFill>
            </a:endParaRPr>
          </a:p>
          <a:p>
            <a:pPr marL="0" lvl="0" indent="0" algn="l" rtl="0">
              <a:lnSpc>
                <a:spcPct val="150000"/>
              </a:lnSpc>
              <a:spcBef>
                <a:spcPts val="0"/>
              </a:spcBef>
              <a:spcAft>
                <a:spcPts val="0"/>
              </a:spcAft>
              <a:buNone/>
            </a:pPr>
            <a:endParaRPr sz="1200">
              <a:solidFill>
                <a:srgbClr val="44465F"/>
              </a:solidFill>
            </a:endParaRPr>
          </a:p>
          <a:p>
            <a:pPr marL="457200" lvl="0" indent="-304800" algn="l" rtl="0">
              <a:lnSpc>
                <a:spcPct val="150000"/>
              </a:lnSpc>
              <a:spcBef>
                <a:spcPts val="0"/>
              </a:spcBef>
              <a:spcAft>
                <a:spcPts val="0"/>
              </a:spcAft>
              <a:buClr>
                <a:srgbClr val="F9845B"/>
              </a:buClr>
              <a:buSzPts val="1200"/>
              <a:buChar char="●"/>
            </a:pPr>
            <a:r>
              <a:rPr lang="en" sz="1200">
                <a:solidFill>
                  <a:srgbClr val="44465F"/>
                </a:solidFill>
              </a:rPr>
              <a:t>List Benefit #1</a:t>
            </a:r>
            <a:endParaRPr sz="1200">
              <a:solidFill>
                <a:srgbClr val="44465F"/>
              </a:solidFill>
            </a:endParaRPr>
          </a:p>
          <a:p>
            <a:pPr marL="457200" lvl="0" indent="-304800" algn="l" rtl="0">
              <a:lnSpc>
                <a:spcPct val="150000"/>
              </a:lnSpc>
              <a:spcBef>
                <a:spcPts val="0"/>
              </a:spcBef>
              <a:spcAft>
                <a:spcPts val="0"/>
              </a:spcAft>
              <a:buClr>
                <a:srgbClr val="F9845B"/>
              </a:buClr>
              <a:buSzPts val="1200"/>
              <a:buChar char="●"/>
            </a:pPr>
            <a:r>
              <a:rPr lang="en" sz="1200">
                <a:solidFill>
                  <a:srgbClr val="44465F"/>
                </a:solidFill>
              </a:rPr>
              <a:t>List Benefit #2</a:t>
            </a:r>
            <a:endParaRPr sz="1200">
              <a:solidFill>
                <a:srgbClr val="44465F"/>
              </a:solidFill>
            </a:endParaRPr>
          </a:p>
          <a:p>
            <a:pPr marL="457200" lvl="0" indent="-304800" algn="l" rtl="0">
              <a:lnSpc>
                <a:spcPct val="150000"/>
              </a:lnSpc>
              <a:spcBef>
                <a:spcPts val="0"/>
              </a:spcBef>
              <a:spcAft>
                <a:spcPts val="0"/>
              </a:spcAft>
              <a:buClr>
                <a:srgbClr val="F9845B"/>
              </a:buClr>
              <a:buSzPts val="1200"/>
              <a:buChar char="●"/>
            </a:pPr>
            <a:r>
              <a:rPr lang="en" sz="1200">
                <a:solidFill>
                  <a:srgbClr val="44465F"/>
                </a:solidFill>
              </a:rPr>
              <a:t>List Benefit #3</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16413380c7_0_6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16413380c7_0_6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a:t>
            </a:r>
            <a:r>
              <a:rPr lang="en" sz="1200"/>
              <a:t> On this slide, we’re going to </a:t>
            </a:r>
            <a:r>
              <a:rPr lang="en" sz="1200" b="1"/>
              <a:t>address any common objections, share an insight or address a faulty mindset</a:t>
            </a:r>
            <a:r>
              <a:rPr lang="en" sz="1200"/>
              <a:t> around step/phase 1. You can add additional slides to elaborate on the objection as needed.</a:t>
            </a:r>
            <a:endParaRPr sz="1200"/>
          </a:p>
          <a:p>
            <a:pPr marL="0" lvl="0" indent="0" algn="l" rtl="0">
              <a:spcBef>
                <a:spcPts val="0"/>
              </a:spcBef>
              <a:spcAft>
                <a:spcPts val="0"/>
              </a:spcAft>
              <a:buNone/>
            </a:pPr>
            <a:endParaRPr sz="1200"/>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Insert Script Here:</a:t>
            </a:r>
            <a:endParaRPr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16413380c7_0_6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16413380c7_0_6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a:t>
            </a:r>
            <a:r>
              <a:rPr lang="en" sz="1200">
                <a:solidFill>
                  <a:schemeClr val="dk1"/>
                </a:solidFill>
              </a:rPr>
              <a:t> On this slide, we’re going to </a:t>
            </a:r>
            <a:r>
              <a:rPr lang="en" sz="1200" b="1">
                <a:solidFill>
                  <a:schemeClr val="dk1"/>
                </a:solidFill>
              </a:rPr>
              <a:t>address any common objections, share an insight or address a faulty mindset</a:t>
            </a:r>
            <a:r>
              <a:rPr lang="en" sz="1200">
                <a:solidFill>
                  <a:schemeClr val="dk1"/>
                </a:solidFill>
              </a:rPr>
              <a:t> around step/phase 1. You can add additional slides to elaborate on the objection as needed.</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Insert Script Here: </a:t>
            </a:r>
            <a:endParaRPr sz="1200" b="1">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16413380c7_0_6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216413380c7_0_6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a:t>
            </a:r>
            <a:r>
              <a:rPr lang="en" sz="1200">
                <a:solidFill>
                  <a:schemeClr val="dk1"/>
                </a:solidFill>
              </a:rPr>
              <a:t> On this slide, we’re going to </a:t>
            </a:r>
            <a:r>
              <a:rPr lang="en" sz="1200" b="1">
                <a:solidFill>
                  <a:schemeClr val="dk1"/>
                </a:solidFill>
              </a:rPr>
              <a:t>address any common objections, share an insight or address a faulty mindset</a:t>
            </a:r>
            <a:r>
              <a:rPr lang="en" sz="1200">
                <a:solidFill>
                  <a:schemeClr val="dk1"/>
                </a:solidFill>
              </a:rPr>
              <a:t> around step/phase 1. You can add additional slides to elaborate on the objection as needed.</a:t>
            </a:r>
            <a:endParaRPr sz="1200" b="1">
              <a:solidFill>
                <a:schemeClr val="dk1"/>
              </a:solidFill>
            </a:endParaRPr>
          </a:p>
          <a:p>
            <a:pPr marL="0" lvl="0" indent="0" algn="l" rtl="0">
              <a:lnSpc>
                <a:spcPct val="115000"/>
              </a:lnSpc>
              <a:spcBef>
                <a:spcPts val="0"/>
              </a:spcBef>
              <a:spcAft>
                <a:spcPts val="0"/>
              </a:spcAft>
              <a:buNone/>
            </a:pPr>
            <a:endParaRPr sz="1200" b="1">
              <a:solidFill>
                <a:schemeClr val="dk1"/>
              </a:solidFill>
            </a:endParaRPr>
          </a:p>
          <a:p>
            <a:pPr marL="0" lvl="0" indent="0" algn="l" rtl="0">
              <a:lnSpc>
                <a:spcPct val="115000"/>
              </a:lnSpc>
              <a:spcBef>
                <a:spcPts val="0"/>
              </a:spcBef>
              <a:spcAft>
                <a:spcPts val="0"/>
              </a:spcAft>
              <a:buNone/>
            </a:pPr>
            <a:r>
              <a:rPr lang="en" sz="1200" b="1">
                <a:solidFill>
                  <a:schemeClr val="dk1"/>
                </a:solidFill>
              </a:rPr>
              <a:t>Insert Script Here:</a:t>
            </a:r>
            <a:endParaRPr sz="1200">
              <a:solidFill>
                <a:schemeClr val="dk1"/>
              </a:solidFill>
              <a:latin typeface="Karla"/>
              <a:ea typeface="Karla"/>
              <a:cs typeface="Karla"/>
              <a:sym typeface="Karla"/>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50000"/>
              </a:lnSpc>
              <a:spcBef>
                <a:spcPts val="0"/>
              </a:spcBef>
              <a:spcAft>
                <a:spcPts val="0"/>
              </a:spcAft>
              <a:buNone/>
            </a:pPr>
            <a:endParaRPr sz="1200" i="1">
              <a:solidFill>
                <a:srgbClr val="44465F"/>
              </a:solidFill>
              <a:latin typeface="Karla"/>
              <a:ea typeface="Karla"/>
              <a:cs typeface="Karla"/>
              <a:sym typeface="Karla"/>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16413380c7_0_6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216413380c7_0_6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Instructions:</a:t>
            </a:r>
            <a:r>
              <a:rPr lang="en" sz="1200">
                <a:solidFill>
                  <a:schemeClr val="dk1"/>
                </a:solidFill>
              </a:rPr>
              <a:t> On this slide, we’re going to </a:t>
            </a:r>
            <a:r>
              <a:rPr lang="en" sz="1200" b="1">
                <a:solidFill>
                  <a:schemeClr val="dk1"/>
                </a:solidFill>
              </a:rPr>
              <a:t>address any common objections, share an insight or address a faulty mindset</a:t>
            </a:r>
            <a:r>
              <a:rPr lang="en" sz="1200">
                <a:solidFill>
                  <a:schemeClr val="dk1"/>
                </a:solidFill>
              </a:rPr>
              <a:t> around step/phase 1. You can add additional slides to elaborate on the objection as needed.</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a:t>
            </a:r>
            <a:r>
              <a:rPr lang="en" sz="1200"/>
              <a:t> </a:t>
            </a:r>
            <a:endParaRPr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16413380c7_0_6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16413380c7_0_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Here we set up how to do step/phase 1.</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r>
              <a:rPr lang="en" sz="1200">
                <a:solidFill>
                  <a:srgbClr val="44465F"/>
                </a:solidFill>
              </a:rPr>
              <a:t>How do you {insert your first step}</a:t>
            </a:r>
            <a:endParaRPr sz="1200" b="1"/>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16413380c7_0_6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16413380c7_0_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u="sng"/>
              <a:t>Share the name of step 1’s first sub-step and describe what that is.</a:t>
            </a:r>
            <a:r>
              <a:rPr lang="en" sz="1200"/>
              <a:t> You can add more slides if you need to discuss it more but don’t go too deep or overteach.</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b="1"/>
              <a:t>Insert Script Here:</a:t>
            </a:r>
            <a:r>
              <a:rPr lang="en" sz="1200"/>
              <a:t> The first sub-step is {insert the name of your first sub-step}.</a:t>
            </a:r>
            <a:endParaRPr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16413380c7_0_6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16413380c7_0_6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u="sng">
                <a:solidFill>
                  <a:schemeClr val="dk1"/>
                </a:solidFill>
              </a:rPr>
              <a:t>Share the name of step 1’s second sub-step and describe what that is.</a:t>
            </a:r>
            <a:r>
              <a:rPr lang="en" sz="1200">
                <a:solidFill>
                  <a:schemeClr val="dk1"/>
                </a:solidFill>
              </a:rPr>
              <a:t> You can add more slides if you need to discuss it more but don’t go too deep or overteach.</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Insert Script Here:</a:t>
            </a:r>
            <a:r>
              <a:rPr lang="en" sz="1200">
                <a:solidFill>
                  <a:schemeClr val="dk1"/>
                </a:solidFill>
              </a:rPr>
              <a:t> The second sub-step is {insert the name of your second sub-step}.</a:t>
            </a:r>
            <a:endParaRPr sz="1200" b="1"/>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16413380c7_0_7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216413380c7_0_7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u="sng">
                <a:solidFill>
                  <a:schemeClr val="dk1"/>
                </a:solidFill>
              </a:rPr>
              <a:t>Share the name of step 1’s third sub-step and describe what that is.</a:t>
            </a:r>
            <a:r>
              <a:rPr lang="en" sz="1200">
                <a:solidFill>
                  <a:schemeClr val="dk1"/>
                </a:solidFill>
              </a:rPr>
              <a:t> You can add more slides if you need to discuss it more but don’t go too deep or overteach.</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Insert Script Here:</a:t>
            </a:r>
            <a:r>
              <a:rPr lang="en" sz="1200">
                <a:solidFill>
                  <a:schemeClr val="dk1"/>
                </a:solidFill>
              </a:rPr>
              <a:t> The third sub-step is {insert the name of your third sub-step}.</a:t>
            </a:r>
            <a:endParaRPr sz="1200" b="1"/>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16413380c7_0_7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216413380c7_0_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This is optional. If you don’t have a </a:t>
            </a:r>
            <a:r>
              <a:rPr lang="en" sz="1200" b="1"/>
              <a:t>story or example someone who specifically got a result by implementing step/phase 1 of your Roadmap </a:t>
            </a:r>
            <a:r>
              <a:rPr lang="en" sz="1200"/>
              <a:t>you can share, delete the next few slides. Otherwise,</a:t>
            </a:r>
            <a:r>
              <a:rPr lang="en" sz="1200" b="1"/>
              <a:t> share a client, personal, or hypothetical example</a:t>
            </a:r>
            <a:r>
              <a:rPr lang="en" sz="1200"/>
              <a:t>.</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216413380c7_0_7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216413380c7_0_7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If needed, continue with your </a:t>
            </a:r>
            <a:r>
              <a:rPr lang="en" sz="1200">
                <a:solidFill>
                  <a:schemeClr val="dk1"/>
                </a:solidFill>
              </a:rPr>
              <a:t>client, personal, or hypothetical example.</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16413380c7_0_7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16413380c7_0_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solidFill>
                  <a:schemeClr val="dk1"/>
                </a:solidFill>
              </a:rPr>
              <a:t>If needed, continue with your client, personal, or hypothetical example.</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216413380c7_0_7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216413380c7_0_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solidFill>
                  <a:schemeClr val="dk1"/>
                </a:solidFill>
              </a:rPr>
              <a:t>After showing them what our step/phase looks like, we want confirm that they see the value in it.</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 </a:t>
            </a:r>
            <a:r>
              <a:rPr lang="en" sz="1200">
                <a:solidFill>
                  <a:schemeClr val="dk1"/>
                </a:solidFill>
              </a:rPr>
              <a:t>Can you see how knowing your financial freedom number (your number of investments needed to retire) can help you more easily set yourself up for a stress-free retirement? Give me a yes in the chat if you can see this for yourself…</a:t>
            </a:r>
            <a:endParaRPr sz="1200">
              <a:solidFill>
                <a:schemeClr val="dk1"/>
              </a:solidFill>
            </a:endParaRPr>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216413380c7_0_7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216413380c7_0_7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Briefly recap what you just covered in step/phase 1 and introduce step/phase 2. This helps to keep your attendees oriented to the process you are taking them through.</a:t>
            </a:r>
            <a:endParaRPr sz="120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50000"/>
              </a:lnSpc>
              <a:spcBef>
                <a:spcPts val="0"/>
              </a:spcBef>
              <a:spcAft>
                <a:spcPts val="0"/>
              </a:spcAft>
              <a:buClr>
                <a:schemeClr val="dk1"/>
              </a:buClr>
              <a:buSzPts val="1100"/>
              <a:buFont typeface="Arial"/>
              <a:buNone/>
            </a:pPr>
            <a:r>
              <a:rPr lang="en" sz="1200" b="1">
                <a:solidFill>
                  <a:schemeClr val="dk1"/>
                </a:solidFill>
              </a:rPr>
              <a:t>Insert Script Here: </a:t>
            </a:r>
            <a:r>
              <a:rPr lang="en" sz="1200">
                <a:solidFill>
                  <a:schemeClr val="dk1"/>
                </a:solidFill>
              </a:rPr>
              <a:t>So that was step 1 </a:t>
            </a:r>
            <a:r>
              <a:rPr lang="en" sz="1200" b="1">
                <a:solidFill>
                  <a:schemeClr val="dk1"/>
                </a:solidFill>
              </a:rPr>
              <a:t>{insert name of your step}</a:t>
            </a:r>
            <a:r>
              <a:rPr lang="en" sz="1200">
                <a:solidFill>
                  <a:schemeClr val="dk1"/>
                </a:solidFill>
              </a:rPr>
              <a:t>, now we move to step 2 which is </a:t>
            </a:r>
            <a:r>
              <a:rPr lang="en" sz="1200" b="1">
                <a:solidFill>
                  <a:schemeClr val="dk1"/>
                </a:solidFill>
              </a:rPr>
              <a:t>{insert the name of your second step}</a:t>
            </a:r>
            <a:r>
              <a:rPr lang="en" sz="1200">
                <a:solidFill>
                  <a:schemeClr val="dk1"/>
                </a:solidFill>
              </a:rPr>
              <a:t>.</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16413380c7_0_7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216413380c7_0_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Share the name of your second step/phase.</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a:t>
            </a:r>
            <a:r>
              <a:rPr lang="en" sz="1200"/>
              <a:t> So the</a:t>
            </a:r>
            <a:r>
              <a:rPr lang="en" sz="1200">
                <a:solidFill>
                  <a:srgbClr val="44465F"/>
                </a:solidFill>
              </a:rPr>
              <a:t> second step/phase to </a:t>
            </a:r>
            <a:r>
              <a:rPr lang="en" sz="1200" b="1">
                <a:solidFill>
                  <a:srgbClr val="44465F"/>
                </a:solidFill>
              </a:rPr>
              <a:t>{insert what you help them achieve}</a:t>
            </a:r>
            <a:r>
              <a:rPr lang="en" sz="1200">
                <a:solidFill>
                  <a:srgbClr val="44465F"/>
                </a:solidFill>
              </a:rPr>
              <a:t> is </a:t>
            </a:r>
            <a:r>
              <a:rPr lang="en" sz="1200" b="1">
                <a:solidFill>
                  <a:srgbClr val="44465F"/>
                </a:solidFill>
              </a:rPr>
              <a:t>{insert the name of your second step/phase}.</a:t>
            </a:r>
            <a:endParaRPr sz="1200" b="1"/>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16413380c7_0_7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216413380c7_0_7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Describe what step/phase 2 is. What it means.</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a:t>
            </a:r>
            <a:endParaRPr sz="1200" b="1"/>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16413380c7_0_7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216413380c7_0_7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200" b="1">
                <a:solidFill>
                  <a:srgbClr val="44465F"/>
                </a:solidFill>
              </a:rPr>
              <a:t>Instructions: </a:t>
            </a:r>
            <a:r>
              <a:rPr lang="en" sz="1200">
                <a:solidFill>
                  <a:srgbClr val="44465F"/>
                </a:solidFill>
              </a:rPr>
              <a:t>Describe why step/phase 2 is important</a:t>
            </a:r>
            <a:r>
              <a:rPr lang="en" sz="1200" b="1">
                <a:solidFill>
                  <a:srgbClr val="44465F"/>
                </a:solidFill>
              </a:rPr>
              <a:t>. </a:t>
            </a:r>
            <a:endParaRPr sz="1200" b="1">
              <a:solidFill>
                <a:srgbClr val="44465F"/>
              </a:solidFill>
            </a:endParaRPr>
          </a:p>
          <a:p>
            <a:pPr marL="0" lvl="0" indent="0" algn="l" rtl="0">
              <a:lnSpc>
                <a:spcPct val="150000"/>
              </a:lnSpc>
              <a:spcBef>
                <a:spcPts val="0"/>
              </a:spcBef>
              <a:spcAft>
                <a:spcPts val="0"/>
              </a:spcAft>
              <a:buNone/>
            </a:pPr>
            <a:endParaRPr sz="1200" b="1">
              <a:solidFill>
                <a:schemeClr val="dk1"/>
              </a:solidFill>
            </a:endParaRPr>
          </a:p>
          <a:p>
            <a:pPr marL="0" lvl="0" indent="0" algn="l" rtl="0">
              <a:lnSpc>
                <a:spcPct val="150000"/>
              </a:lnSpc>
              <a:spcBef>
                <a:spcPts val="0"/>
              </a:spcBef>
              <a:spcAft>
                <a:spcPts val="0"/>
              </a:spcAft>
              <a:buNone/>
            </a:pPr>
            <a:r>
              <a:rPr lang="en" sz="1200" b="1">
                <a:solidFill>
                  <a:schemeClr val="dk1"/>
                </a:solidFill>
              </a:rPr>
              <a:t>Insert Script Here:</a:t>
            </a:r>
            <a:endParaRPr sz="1200">
              <a:solidFill>
                <a:srgbClr val="44465F"/>
              </a:solidFill>
            </a:endParaRPr>
          </a:p>
          <a:p>
            <a:pPr marL="0" lvl="0" indent="0" algn="l" rtl="0">
              <a:lnSpc>
                <a:spcPct val="150000"/>
              </a:lnSpc>
              <a:spcBef>
                <a:spcPts val="0"/>
              </a:spcBef>
              <a:spcAft>
                <a:spcPts val="0"/>
              </a:spcAft>
              <a:buNone/>
            </a:pPr>
            <a:endParaRPr sz="1200">
              <a:solidFill>
                <a:srgbClr val="44465F"/>
              </a:solidFill>
            </a:endParaRPr>
          </a:p>
          <a:p>
            <a:pPr marL="0" lvl="0" indent="0" algn="l" rtl="0">
              <a:lnSpc>
                <a:spcPct val="150000"/>
              </a:lnSpc>
              <a:spcBef>
                <a:spcPts val="0"/>
              </a:spcBef>
              <a:spcAft>
                <a:spcPts val="0"/>
              </a:spcAft>
              <a:buNone/>
            </a:pPr>
            <a:r>
              <a:rPr lang="en" sz="1200">
                <a:solidFill>
                  <a:srgbClr val="44465F"/>
                </a:solidFill>
              </a:rPr>
              <a:t>This is so important because it helps you…</a:t>
            </a:r>
            <a:endParaRPr sz="1200">
              <a:solidFill>
                <a:srgbClr val="44465F"/>
              </a:solidFill>
            </a:endParaRPr>
          </a:p>
          <a:p>
            <a:pPr marL="0" lvl="0" indent="0" algn="l" rtl="0">
              <a:lnSpc>
                <a:spcPct val="150000"/>
              </a:lnSpc>
              <a:spcBef>
                <a:spcPts val="0"/>
              </a:spcBef>
              <a:spcAft>
                <a:spcPts val="0"/>
              </a:spcAft>
              <a:buNone/>
            </a:pPr>
            <a:endParaRPr sz="1200">
              <a:solidFill>
                <a:srgbClr val="44465F"/>
              </a:solidFill>
            </a:endParaRPr>
          </a:p>
          <a:p>
            <a:pPr marL="457200" lvl="0" indent="-304800" algn="l" rtl="0">
              <a:lnSpc>
                <a:spcPct val="150000"/>
              </a:lnSpc>
              <a:spcBef>
                <a:spcPts val="0"/>
              </a:spcBef>
              <a:spcAft>
                <a:spcPts val="0"/>
              </a:spcAft>
              <a:buClr>
                <a:srgbClr val="F9845B"/>
              </a:buClr>
              <a:buSzPts val="1200"/>
              <a:buChar char="●"/>
            </a:pPr>
            <a:r>
              <a:rPr lang="en" sz="1200">
                <a:solidFill>
                  <a:srgbClr val="44465F"/>
                </a:solidFill>
              </a:rPr>
              <a:t>List Benefit #1</a:t>
            </a:r>
            <a:endParaRPr sz="1200">
              <a:solidFill>
                <a:srgbClr val="44465F"/>
              </a:solidFill>
            </a:endParaRPr>
          </a:p>
          <a:p>
            <a:pPr marL="457200" lvl="0" indent="-304800" algn="l" rtl="0">
              <a:lnSpc>
                <a:spcPct val="150000"/>
              </a:lnSpc>
              <a:spcBef>
                <a:spcPts val="0"/>
              </a:spcBef>
              <a:spcAft>
                <a:spcPts val="0"/>
              </a:spcAft>
              <a:buClr>
                <a:srgbClr val="F9845B"/>
              </a:buClr>
              <a:buSzPts val="1200"/>
              <a:buChar char="●"/>
            </a:pPr>
            <a:r>
              <a:rPr lang="en" sz="1200">
                <a:solidFill>
                  <a:srgbClr val="44465F"/>
                </a:solidFill>
              </a:rPr>
              <a:t>List Benefit #2</a:t>
            </a:r>
            <a:endParaRPr sz="1200">
              <a:solidFill>
                <a:srgbClr val="44465F"/>
              </a:solidFill>
            </a:endParaRPr>
          </a:p>
          <a:p>
            <a:pPr marL="457200" lvl="0" indent="-304800" algn="l" rtl="0">
              <a:lnSpc>
                <a:spcPct val="150000"/>
              </a:lnSpc>
              <a:spcBef>
                <a:spcPts val="0"/>
              </a:spcBef>
              <a:spcAft>
                <a:spcPts val="0"/>
              </a:spcAft>
              <a:buClr>
                <a:srgbClr val="F9845B"/>
              </a:buClr>
              <a:buSzPts val="1200"/>
              <a:buChar char="●"/>
            </a:pPr>
            <a:r>
              <a:rPr lang="en" sz="1200">
                <a:solidFill>
                  <a:srgbClr val="44465F"/>
                </a:solidFill>
              </a:rPr>
              <a:t>List Benefit #3</a:t>
            </a:r>
            <a:endParaRPr>
              <a:solidFill>
                <a:schemeClr val="dk1"/>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216413380c7_0_7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216413380c7_0_7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a:t>
            </a:r>
            <a:r>
              <a:rPr lang="en" sz="1200"/>
              <a:t> On this slide, we’re going to </a:t>
            </a:r>
            <a:r>
              <a:rPr lang="en" sz="1200" b="1"/>
              <a:t>address any common objections, share an insight or address a faulty mindset</a:t>
            </a:r>
            <a:r>
              <a:rPr lang="en" sz="1200"/>
              <a:t> around step/phase 2. You can add additional slides to elaborate on the objection as needed.</a:t>
            </a:r>
            <a:endParaRPr sz="1200"/>
          </a:p>
          <a:p>
            <a:pPr marL="0" lvl="0" indent="0" algn="l" rtl="0">
              <a:spcBef>
                <a:spcPts val="0"/>
              </a:spcBef>
              <a:spcAft>
                <a:spcPts val="0"/>
              </a:spcAft>
              <a:buNone/>
            </a:pPr>
            <a:endParaRPr sz="1200"/>
          </a:p>
          <a:p>
            <a:pPr marL="0" lvl="0" indent="0" algn="l" rtl="0">
              <a:lnSpc>
                <a:spcPct val="115000"/>
              </a:lnSpc>
              <a:spcBef>
                <a:spcPts val="0"/>
              </a:spcBef>
              <a:spcAft>
                <a:spcPts val="0"/>
              </a:spcAft>
              <a:buNone/>
            </a:pPr>
            <a:r>
              <a:rPr lang="en" sz="1200" b="1">
                <a:solidFill>
                  <a:schemeClr val="dk1"/>
                </a:solidFill>
              </a:rPr>
              <a:t>Insert Script Here:</a:t>
            </a:r>
            <a:endParaRPr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16413380c7_0_7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216413380c7_0_7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a:t>
            </a:r>
            <a:r>
              <a:rPr lang="en" sz="1200">
                <a:solidFill>
                  <a:schemeClr val="dk1"/>
                </a:solidFill>
              </a:rPr>
              <a:t> On this slide, we’re going to </a:t>
            </a:r>
            <a:r>
              <a:rPr lang="en" sz="1200" b="1">
                <a:solidFill>
                  <a:schemeClr val="dk1"/>
                </a:solidFill>
              </a:rPr>
              <a:t>address any common objections, share an insight or address a faulty mindset</a:t>
            </a:r>
            <a:r>
              <a:rPr lang="en" sz="1200">
                <a:solidFill>
                  <a:schemeClr val="dk1"/>
                </a:solidFill>
              </a:rPr>
              <a:t> around step/phase 2. You can add additional slides to elaborate on the objection as needed.</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b="1">
                <a:solidFill>
                  <a:schemeClr val="dk1"/>
                </a:solidFill>
              </a:rPr>
              <a:t>Insert Script Here:</a:t>
            </a:r>
            <a:endParaRPr sz="1200" b="1">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216413380c7_0_7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216413380c7_0_7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a:t>
            </a:r>
            <a:r>
              <a:rPr lang="en" sz="1200">
                <a:solidFill>
                  <a:schemeClr val="dk1"/>
                </a:solidFill>
              </a:rPr>
              <a:t> On this slide, we’re going to </a:t>
            </a:r>
            <a:r>
              <a:rPr lang="en" sz="1200" b="1">
                <a:solidFill>
                  <a:schemeClr val="dk1"/>
                </a:solidFill>
              </a:rPr>
              <a:t>address any common objections, share an insight or address a faulty mindset</a:t>
            </a:r>
            <a:r>
              <a:rPr lang="en" sz="1200">
                <a:solidFill>
                  <a:schemeClr val="dk1"/>
                </a:solidFill>
              </a:rPr>
              <a:t> around step/phase 2. You can add additional slides to elaborate on the objection as needed.</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b="1">
                <a:solidFill>
                  <a:schemeClr val="dk1"/>
                </a:solidFill>
              </a:rPr>
              <a:t>Insert Script Here:</a:t>
            </a:r>
            <a:endParaRPr sz="1200" b="1">
              <a:solidFill>
                <a:schemeClr val="dk1"/>
              </a:solidFill>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50000"/>
              </a:lnSpc>
              <a:spcBef>
                <a:spcPts val="0"/>
              </a:spcBef>
              <a:spcAft>
                <a:spcPts val="0"/>
              </a:spcAft>
              <a:buNone/>
            </a:pPr>
            <a:endParaRPr sz="1200" i="1">
              <a:solidFill>
                <a:srgbClr val="44465F"/>
              </a:solidFill>
              <a:latin typeface="Karla"/>
              <a:ea typeface="Karla"/>
              <a:cs typeface="Karla"/>
              <a:sym typeface="Karla"/>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16413380c7_0_7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216413380c7_0_7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a:t>
            </a:r>
            <a:r>
              <a:rPr lang="en" sz="1200">
                <a:solidFill>
                  <a:schemeClr val="dk1"/>
                </a:solidFill>
              </a:rPr>
              <a:t> On this slide, we’re going to </a:t>
            </a:r>
            <a:r>
              <a:rPr lang="en" sz="1200" b="1">
                <a:solidFill>
                  <a:schemeClr val="dk1"/>
                </a:solidFill>
              </a:rPr>
              <a:t>address any common objections, share an insight or address a faulty mindset</a:t>
            </a:r>
            <a:r>
              <a:rPr lang="en" sz="1200">
                <a:solidFill>
                  <a:schemeClr val="dk1"/>
                </a:solidFill>
              </a:rPr>
              <a:t> around step/phase 2. You can add additional slides to elaborate on the objection as needed.</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b="1">
                <a:solidFill>
                  <a:schemeClr val="dk1"/>
                </a:solidFill>
              </a:rPr>
              <a:t>Insert Script Here:</a:t>
            </a:r>
            <a:endParaRPr sz="1200" b="1">
              <a:solidFill>
                <a:schemeClr val="dk1"/>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16413380c7_0_7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216413380c7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Here we set up how to do step/phase 2.</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r>
              <a:rPr lang="en" sz="1200">
                <a:solidFill>
                  <a:srgbClr val="44465F"/>
                </a:solidFill>
              </a:rPr>
              <a:t>How do you {insert your second step}?</a:t>
            </a:r>
            <a:endParaRPr sz="1200" b="1"/>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216413380c7_0_7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216413380c7_0_7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u="sng">
                <a:solidFill>
                  <a:schemeClr val="dk1"/>
                </a:solidFill>
              </a:rPr>
              <a:t>Share the name of step 2’s first sub-step and describe what that is.</a:t>
            </a:r>
            <a:r>
              <a:rPr lang="en" sz="1200">
                <a:solidFill>
                  <a:schemeClr val="dk1"/>
                </a:solidFill>
              </a:rPr>
              <a:t> You can add more slides if you need to discuss it more but don’t go too deep or overteach.</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Insert Script Here:</a:t>
            </a:r>
            <a:r>
              <a:rPr lang="en" sz="1200">
                <a:solidFill>
                  <a:schemeClr val="dk1"/>
                </a:solidFill>
              </a:rPr>
              <a:t> The first sub-step is {insert the name of your first sub-step}.</a:t>
            </a:r>
            <a:endParaRPr sz="1200" b="1"/>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216413380c7_0_8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216413380c7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u="sng">
                <a:solidFill>
                  <a:schemeClr val="dk1"/>
                </a:solidFill>
              </a:rPr>
              <a:t>Share the name of step 2’s second sub-step and describe what that is.</a:t>
            </a:r>
            <a:r>
              <a:rPr lang="en" sz="1200">
                <a:solidFill>
                  <a:schemeClr val="dk1"/>
                </a:solidFill>
              </a:rPr>
              <a:t> You can add more slides if you need to discuss it more but don’t go too deep or overteach.</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Insert Script Here:</a:t>
            </a:r>
            <a:r>
              <a:rPr lang="en" sz="1200">
                <a:solidFill>
                  <a:schemeClr val="dk1"/>
                </a:solidFill>
              </a:rPr>
              <a:t> The second sub-step is {insert the name of your second sub-step}.</a:t>
            </a:r>
            <a:endParaRPr sz="1200" b="1"/>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216413380c7_0_8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216413380c7_0_8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u="sng">
                <a:solidFill>
                  <a:schemeClr val="dk1"/>
                </a:solidFill>
              </a:rPr>
              <a:t>Share the name of step 2’s third sub-step and describe what that is.</a:t>
            </a:r>
            <a:r>
              <a:rPr lang="en" sz="1200">
                <a:solidFill>
                  <a:schemeClr val="dk1"/>
                </a:solidFill>
              </a:rPr>
              <a:t> You can add more slides if you need to discuss it more but don’t go too deep or overteach.</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Insert Script Here:</a:t>
            </a:r>
            <a:r>
              <a:rPr lang="en" sz="1200">
                <a:solidFill>
                  <a:schemeClr val="dk1"/>
                </a:solidFill>
              </a:rPr>
              <a:t> The third sub-step is {insert the name of your third sub-step}.</a:t>
            </a:r>
            <a:endParaRPr sz="1200" b="1"/>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16413380c7_0_8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216413380c7_0_8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This is optional. If you don’t have a </a:t>
            </a:r>
            <a:r>
              <a:rPr lang="en" sz="1200" b="1">
                <a:solidFill>
                  <a:schemeClr val="dk1"/>
                </a:solidFill>
              </a:rPr>
              <a:t>story or example someone who specifically got a result by implementing step/phase 2 of your Roadmap </a:t>
            </a:r>
            <a:r>
              <a:rPr lang="en" sz="1200">
                <a:solidFill>
                  <a:schemeClr val="dk1"/>
                </a:solidFill>
              </a:rPr>
              <a:t>you can share, delete the next few slides. Otherwise,</a:t>
            </a:r>
            <a:r>
              <a:rPr lang="en" sz="1200" b="1">
                <a:solidFill>
                  <a:schemeClr val="dk1"/>
                </a:solidFill>
              </a:rPr>
              <a:t> share a client, personal, or hypothetical example</a:t>
            </a:r>
            <a:r>
              <a:rPr lang="en" sz="1200">
                <a:solidFill>
                  <a:schemeClr val="dk1"/>
                </a:solidFill>
              </a:rPr>
              <a:t>.</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Script Here: </a:t>
            </a:r>
            <a:endParaRPr sz="1200" b="1"/>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216413380c7_0_8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216413380c7_0_8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If needed, continue with your </a:t>
            </a:r>
            <a:r>
              <a:rPr lang="en" sz="1200">
                <a:solidFill>
                  <a:schemeClr val="dk1"/>
                </a:solidFill>
              </a:rPr>
              <a:t>client, personal, or hypothetical example.</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16413380c7_0_8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216413380c7_0_8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solidFill>
                  <a:schemeClr val="dk1"/>
                </a:solidFill>
              </a:rPr>
              <a:t>If needed, continue with your client, personal, or hypothetical example.</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216413380c7_0_8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216413380c7_0_8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After showing them what our step/phase looks like, we want confirm that they see the value in it.</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 </a:t>
            </a:r>
            <a:r>
              <a:rPr lang="en" sz="1200">
                <a:solidFill>
                  <a:schemeClr val="dk1"/>
                </a:solidFill>
              </a:rPr>
              <a:t>Can you see how knowing your financial freedom number (your number of investments needed to retire) can help you more easily set yourself up for a stress-free retirement? Give me a yes in the chat if you can see this for yourself…</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Script Here: </a:t>
            </a:r>
            <a:endParaRPr sz="1200" b="1"/>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216413380c7_0_8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216413380c7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Briefly recap what you just covered in step/phase 1 and step/phase 2 then share the name of step 3.This helps to keep your attendees oriented to the process you are taking them through.</a:t>
            </a:r>
            <a:endParaRPr sz="120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50000"/>
              </a:lnSpc>
              <a:spcBef>
                <a:spcPts val="0"/>
              </a:spcBef>
              <a:spcAft>
                <a:spcPts val="0"/>
              </a:spcAft>
              <a:buClr>
                <a:schemeClr val="dk1"/>
              </a:buClr>
              <a:buSzPts val="1100"/>
              <a:buFont typeface="Arial"/>
              <a:buNone/>
            </a:pPr>
            <a:r>
              <a:rPr lang="en" sz="1200" b="1">
                <a:solidFill>
                  <a:schemeClr val="dk1"/>
                </a:solidFill>
              </a:rPr>
              <a:t>Insert Script Here: </a:t>
            </a:r>
            <a:r>
              <a:rPr lang="en" sz="1200">
                <a:solidFill>
                  <a:schemeClr val="dk1"/>
                </a:solidFill>
              </a:rPr>
              <a:t>So step 1 was </a:t>
            </a:r>
            <a:r>
              <a:rPr lang="en" sz="1200" b="1">
                <a:solidFill>
                  <a:schemeClr val="dk1"/>
                </a:solidFill>
              </a:rPr>
              <a:t>{insert name of your first step}</a:t>
            </a:r>
            <a:r>
              <a:rPr lang="en" sz="1200">
                <a:solidFill>
                  <a:schemeClr val="dk1"/>
                </a:solidFill>
              </a:rPr>
              <a:t>, step 2 we talked about </a:t>
            </a:r>
            <a:r>
              <a:rPr lang="en" sz="1200" b="1">
                <a:solidFill>
                  <a:schemeClr val="dk1"/>
                </a:solidFill>
              </a:rPr>
              <a:t>{insert the name of your second step}</a:t>
            </a:r>
            <a:r>
              <a:rPr lang="en" sz="1200">
                <a:solidFill>
                  <a:schemeClr val="dk1"/>
                </a:solidFill>
              </a:rPr>
              <a:t>, and now onto step 3 which is </a:t>
            </a:r>
            <a:r>
              <a:rPr lang="en" sz="1200" b="1">
                <a:solidFill>
                  <a:schemeClr val="dk1"/>
                </a:solidFill>
              </a:rPr>
              <a:t>{insert name of your third step}</a:t>
            </a:r>
            <a:r>
              <a:rPr lang="en" sz="1200">
                <a:solidFill>
                  <a:schemeClr val="dk1"/>
                </a:solidFill>
              </a:rPr>
              <a:t>.</a:t>
            </a:r>
            <a:endParaRPr sz="1200" b="1">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216413380c7_0_8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216413380c7_0_8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Share the name of your third step/phase.</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a:t>
            </a:r>
            <a:r>
              <a:rPr lang="en" sz="1200"/>
              <a:t> So the</a:t>
            </a:r>
            <a:r>
              <a:rPr lang="en" sz="1200">
                <a:solidFill>
                  <a:srgbClr val="44465F"/>
                </a:solidFill>
              </a:rPr>
              <a:t> third step/phase to </a:t>
            </a:r>
            <a:r>
              <a:rPr lang="en" sz="1200" b="1">
                <a:solidFill>
                  <a:srgbClr val="44465F"/>
                </a:solidFill>
              </a:rPr>
              <a:t>{insert what you help them achieve}</a:t>
            </a:r>
            <a:r>
              <a:rPr lang="en" sz="1200">
                <a:solidFill>
                  <a:srgbClr val="44465F"/>
                </a:solidFill>
              </a:rPr>
              <a:t> is </a:t>
            </a:r>
            <a:r>
              <a:rPr lang="en" sz="1200" b="1">
                <a:solidFill>
                  <a:srgbClr val="44465F"/>
                </a:solidFill>
              </a:rPr>
              <a:t>{insert the name of your third step/phase}.</a:t>
            </a:r>
            <a:endParaRPr sz="1200" b="1"/>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216413380c7_0_8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216413380c7_0_8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Describe what step/phase 3 is. What it means.</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a:t>
            </a:r>
            <a:endParaRPr sz="1200" b="1"/>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216413380c7_0_8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16413380c7_0_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200" b="1">
                <a:solidFill>
                  <a:srgbClr val="44465F"/>
                </a:solidFill>
              </a:rPr>
              <a:t>Instructions: </a:t>
            </a:r>
            <a:r>
              <a:rPr lang="en" sz="1200">
                <a:solidFill>
                  <a:srgbClr val="44465F"/>
                </a:solidFill>
              </a:rPr>
              <a:t>Describe why step/phase 3 is important</a:t>
            </a:r>
            <a:r>
              <a:rPr lang="en" sz="1200" b="1">
                <a:solidFill>
                  <a:srgbClr val="44465F"/>
                </a:solidFill>
              </a:rPr>
              <a:t>. </a:t>
            </a:r>
            <a:endParaRPr sz="1200" b="1">
              <a:solidFill>
                <a:srgbClr val="44465F"/>
              </a:solidFill>
            </a:endParaRPr>
          </a:p>
          <a:p>
            <a:pPr marL="0" lvl="0" indent="0" algn="l" rtl="0">
              <a:lnSpc>
                <a:spcPct val="150000"/>
              </a:lnSpc>
              <a:spcBef>
                <a:spcPts val="0"/>
              </a:spcBef>
              <a:spcAft>
                <a:spcPts val="0"/>
              </a:spcAft>
              <a:buNone/>
            </a:pPr>
            <a:endParaRPr sz="1200" b="1">
              <a:solidFill>
                <a:schemeClr val="dk1"/>
              </a:solidFill>
            </a:endParaRPr>
          </a:p>
          <a:p>
            <a:pPr marL="0" lvl="0" indent="0" algn="l" rtl="0">
              <a:lnSpc>
                <a:spcPct val="150000"/>
              </a:lnSpc>
              <a:spcBef>
                <a:spcPts val="0"/>
              </a:spcBef>
              <a:spcAft>
                <a:spcPts val="0"/>
              </a:spcAft>
              <a:buNone/>
            </a:pPr>
            <a:r>
              <a:rPr lang="en" sz="1200" b="1">
                <a:solidFill>
                  <a:schemeClr val="dk1"/>
                </a:solidFill>
              </a:rPr>
              <a:t>Insert Script Here:</a:t>
            </a:r>
            <a:endParaRPr sz="1200">
              <a:solidFill>
                <a:srgbClr val="44465F"/>
              </a:solidFill>
            </a:endParaRPr>
          </a:p>
          <a:p>
            <a:pPr marL="0" lvl="0" indent="0" algn="l" rtl="0">
              <a:lnSpc>
                <a:spcPct val="150000"/>
              </a:lnSpc>
              <a:spcBef>
                <a:spcPts val="0"/>
              </a:spcBef>
              <a:spcAft>
                <a:spcPts val="0"/>
              </a:spcAft>
              <a:buNone/>
            </a:pPr>
            <a:endParaRPr sz="1200">
              <a:solidFill>
                <a:srgbClr val="44465F"/>
              </a:solidFill>
            </a:endParaRPr>
          </a:p>
          <a:p>
            <a:pPr marL="0" lvl="0" indent="0" algn="l" rtl="0">
              <a:lnSpc>
                <a:spcPct val="150000"/>
              </a:lnSpc>
              <a:spcBef>
                <a:spcPts val="0"/>
              </a:spcBef>
              <a:spcAft>
                <a:spcPts val="0"/>
              </a:spcAft>
              <a:buNone/>
            </a:pPr>
            <a:r>
              <a:rPr lang="en" sz="1200">
                <a:solidFill>
                  <a:srgbClr val="44465F"/>
                </a:solidFill>
              </a:rPr>
              <a:t>This is so important because it helps you…</a:t>
            </a:r>
            <a:endParaRPr sz="1200">
              <a:solidFill>
                <a:srgbClr val="44465F"/>
              </a:solidFill>
            </a:endParaRPr>
          </a:p>
          <a:p>
            <a:pPr marL="0" lvl="0" indent="0" algn="l" rtl="0">
              <a:lnSpc>
                <a:spcPct val="150000"/>
              </a:lnSpc>
              <a:spcBef>
                <a:spcPts val="0"/>
              </a:spcBef>
              <a:spcAft>
                <a:spcPts val="0"/>
              </a:spcAft>
              <a:buNone/>
            </a:pPr>
            <a:endParaRPr sz="1200">
              <a:solidFill>
                <a:srgbClr val="44465F"/>
              </a:solidFill>
            </a:endParaRPr>
          </a:p>
          <a:p>
            <a:pPr marL="457200" lvl="0" indent="-304800" algn="l" rtl="0">
              <a:lnSpc>
                <a:spcPct val="150000"/>
              </a:lnSpc>
              <a:spcBef>
                <a:spcPts val="0"/>
              </a:spcBef>
              <a:spcAft>
                <a:spcPts val="0"/>
              </a:spcAft>
              <a:buClr>
                <a:srgbClr val="F9845B"/>
              </a:buClr>
              <a:buSzPts val="1200"/>
              <a:buChar char="●"/>
            </a:pPr>
            <a:r>
              <a:rPr lang="en" sz="1200">
                <a:solidFill>
                  <a:srgbClr val="44465F"/>
                </a:solidFill>
              </a:rPr>
              <a:t>List Benefit #1</a:t>
            </a:r>
            <a:endParaRPr sz="1200">
              <a:solidFill>
                <a:srgbClr val="44465F"/>
              </a:solidFill>
            </a:endParaRPr>
          </a:p>
          <a:p>
            <a:pPr marL="457200" lvl="0" indent="-304800" algn="l" rtl="0">
              <a:lnSpc>
                <a:spcPct val="150000"/>
              </a:lnSpc>
              <a:spcBef>
                <a:spcPts val="0"/>
              </a:spcBef>
              <a:spcAft>
                <a:spcPts val="0"/>
              </a:spcAft>
              <a:buClr>
                <a:srgbClr val="F9845B"/>
              </a:buClr>
              <a:buSzPts val="1200"/>
              <a:buChar char="●"/>
            </a:pPr>
            <a:r>
              <a:rPr lang="en" sz="1200">
                <a:solidFill>
                  <a:srgbClr val="44465F"/>
                </a:solidFill>
              </a:rPr>
              <a:t>List Benefit #2</a:t>
            </a:r>
            <a:endParaRPr sz="1200">
              <a:solidFill>
                <a:srgbClr val="44465F"/>
              </a:solidFill>
            </a:endParaRPr>
          </a:p>
          <a:p>
            <a:pPr marL="457200" lvl="0" indent="-304800" algn="l" rtl="0">
              <a:lnSpc>
                <a:spcPct val="150000"/>
              </a:lnSpc>
              <a:spcBef>
                <a:spcPts val="0"/>
              </a:spcBef>
              <a:spcAft>
                <a:spcPts val="0"/>
              </a:spcAft>
              <a:buClr>
                <a:srgbClr val="F9845B"/>
              </a:buClr>
              <a:buSzPts val="1200"/>
              <a:buChar char="●"/>
            </a:pPr>
            <a:r>
              <a:rPr lang="en" sz="1200">
                <a:solidFill>
                  <a:srgbClr val="44465F"/>
                </a:solidFill>
              </a:rPr>
              <a:t>List Benefit #3</a:t>
            </a:r>
            <a:endParaRPr>
              <a:solidFill>
                <a:schemeClr val="dk1"/>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216413380c7_0_8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216413380c7_0_8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a:t>
            </a:r>
            <a:r>
              <a:rPr lang="en" sz="1200"/>
              <a:t> On this slide, we’re going to </a:t>
            </a:r>
            <a:r>
              <a:rPr lang="en" sz="1200" b="1"/>
              <a:t>address any common objections, share an insight or address a faulty mindset</a:t>
            </a:r>
            <a:r>
              <a:rPr lang="en" sz="1200"/>
              <a:t> around step/phase 3. You can add additional slides to elaborate on the objection as needed.</a:t>
            </a:r>
            <a:endParaRPr sz="1200"/>
          </a:p>
          <a:p>
            <a:pPr marL="0" lvl="0" indent="0" algn="l" rtl="0">
              <a:spcBef>
                <a:spcPts val="0"/>
              </a:spcBef>
              <a:spcAft>
                <a:spcPts val="0"/>
              </a:spcAft>
              <a:buNone/>
            </a:pPr>
            <a:endParaRPr sz="1200"/>
          </a:p>
          <a:p>
            <a:pPr marL="0" lvl="0" indent="0" algn="l" rtl="0">
              <a:lnSpc>
                <a:spcPct val="115000"/>
              </a:lnSpc>
              <a:spcBef>
                <a:spcPts val="0"/>
              </a:spcBef>
              <a:spcAft>
                <a:spcPts val="0"/>
              </a:spcAft>
              <a:buNone/>
            </a:pPr>
            <a:r>
              <a:rPr lang="en" sz="1200" b="1">
                <a:solidFill>
                  <a:schemeClr val="dk1"/>
                </a:solidFill>
              </a:rPr>
              <a:t>Insert Script Here:</a:t>
            </a:r>
            <a:endParaRPr sz="12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16413380c7_0_8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216413380c7_0_8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a:t>
            </a:r>
            <a:r>
              <a:rPr lang="en" sz="1200">
                <a:solidFill>
                  <a:schemeClr val="dk1"/>
                </a:solidFill>
              </a:rPr>
              <a:t> On this slide, we’re going to </a:t>
            </a:r>
            <a:r>
              <a:rPr lang="en" sz="1200" b="1">
                <a:solidFill>
                  <a:schemeClr val="dk1"/>
                </a:solidFill>
              </a:rPr>
              <a:t>address any common objections, share an insight or address a faulty mindset</a:t>
            </a:r>
            <a:r>
              <a:rPr lang="en" sz="1200">
                <a:solidFill>
                  <a:schemeClr val="dk1"/>
                </a:solidFill>
              </a:rPr>
              <a:t> around step/phase 3. You can add additional slides to elaborate on the objection as needed.</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b="1">
                <a:solidFill>
                  <a:schemeClr val="dk1"/>
                </a:solidFill>
              </a:rPr>
              <a:t>Insert Script Here:</a:t>
            </a:r>
            <a:endParaRPr sz="1200" b="1">
              <a:solidFill>
                <a:schemeClr val="dk1"/>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16413380c7_0_8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216413380c7_0_8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a:t>
            </a:r>
            <a:r>
              <a:rPr lang="en" sz="1200">
                <a:solidFill>
                  <a:schemeClr val="dk1"/>
                </a:solidFill>
              </a:rPr>
              <a:t> On this slide, we’re going to </a:t>
            </a:r>
            <a:r>
              <a:rPr lang="en" sz="1200" b="1">
                <a:solidFill>
                  <a:schemeClr val="dk1"/>
                </a:solidFill>
              </a:rPr>
              <a:t>address any common objections, share an insight or address a faulty mindset</a:t>
            </a:r>
            <a:r>
              <a:rPr lang="en" sz="1200">
                <a:solidFill>
                  <a:schemeClr val="dk1"/>
                </a:solidFill>
              </a:rPr>
              <a:t> around step/phase 3. You can add additional slides to elaborate on the objection as needed.</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b="1">
                <a:solidFill>
                  <a:schemeClr val="dk1"/>
                </a:solidFill>
              </a:rPr>
              <a:t>Insert Script Here:</a:t>
            </a:r>
            <a:endParaRPr sz="1200" b="1">
              <a:solidFill>
                <a:schemeClr val="dk1"/>
              </a:solidFill>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50000"/>
              </a:lnSpc>
              <a:spcBef>
                <a:spcPts val="0"/>
              </a:spcBef>
              <a:spcAft>
                <a:spcPts val="0"/>
              </a:spcAft>
              <a:buNone/>
            </a:pPr>
            <a:endParaRPr sz="1200" i="1">
              <a:solidFill>
                <a:srgbClr val="44465F"/>
              </a:solidFill>
              <a:latin typeface="Karla"/>
              <a:ea typeface="Karla"/>
              <a:cs typeface="Karla"/>
              <a:sym typeface="Karla"/>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16413380c7_0_8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216413380c7_0_8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a:t>
            </a:r>
            <a:r>
              <a:rPr lang="en" sz="1200">
                <a:solidFill>
                  <a:schemeClr val="dk1"/>
                </a:solidFill>
              </a:rPr>
              <a:t> On this slide, we’re going to </a:t>
            </a:r>
            <a:r>
              <a:rPr lang="en" sz="1200" b="1">
                <a:solidFill>
                  <a:schemeClr val="dk1"/>
                </a:solidFill>
              </a:rPr>
              <a:t>address any common objections, share an insight or address a faulty mindset</a:t>
            </a:r>
            <a:r>
              <a:rPr lang="en" sz="1200">
                <a:solidFill>
                  <a:schemeClr val="dk1"/>
                </a:solidFill>
              </a:rPr>
              <a:t> around step/phase 3. You can add additional slides to elaborate on the objection as needed.</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b="1">
                <a:solidFill>
                  <a:schemeClr val="dk1"/>
                </a:solidFill>
              </a:rPr>
              <a:t>Insert Script Here:</a:t>
            </a:r>
            <a:endParaRPr sz="1200" b="1">
              <a:solidFill>
                <a:schemeClr val="dk1"/>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216413380c7_0_9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216413380c7_0_9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Here we set up how to do step/phase 3.</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r>
              <a:rPr lang="en" sz="1200">
                <a:solidFill>
                  <a:srgbClr val="44465F"/>
                </a:solidFill>
              </a:rPr>
              <a:t>How do you {insert your third step}?</a:t>
            </a:r>
            <a:endParaRPr sz="1200" b="1"/>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216413380c7_0_9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216413380c7_0_9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u="sng">
                <a:solidFill>
                  <a:schemeClr val="dk1"/>
                </a:solidFill>
              </a:rPr>
              <a:t>Share the name of step 3’s first sub-step and describe what that is.</a:t>
            </a:r>
            <a:r>
              <a:rPr lang="en" sz="1200">
                <a:solidFill>
                  <a:schemeClr val="dk1"/>
                </a:solidFill>
              </a:rPr>
              <a:t> You can add more slides if you need to discuss it more but don’t go too deep or overteach.</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Insert Script Here:</a:t>
            </a:r>
            <a:r>
              <a:rPr lang="en" sz="1200">
                <a:solidFill>
                  <a:schemeClr val="dk1"/>
                </a:solidFill>
              </a:rPr>
              <a:t> The first sub-step is {insert the name of your first sub-step}.</a:t>
            </a:r>
            <a:endParaRPr sz="1200" b="1"/>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216413380c7_0_9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 name="Google Shape;502;g216413380c7_0_9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u="sng">
                <a:solidFill>
                  <a:schemeClr val="dk1"/>
                </a:solidFill>
              </a:rPr>
              <a:t>Share the name of step 3’s second sub-step and describe what that is.</a:t>
            </a:r>
            <a:r>
              <a:rPr lang="en" sz="1200">
                <a:solidFill>
                  <a:schemeClr val="dk1"/>
                </a:solidFill>
              </a:rPr>
              <a:t> You can add more slides if you need to discuss it more but don’t go too deep or overteach.</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Insert Script Here:</a:t>
            </a:r>
            <a:r>
              <a:rPr lang="en" sz="1200">
                <a:solidFill>
                  <a:schemeClr val="dk1"/>
                </a:solidFill>
              </a:rPr>
              <a:t> The second sub-step is {insert the name of your second sub-step}.</a:t>
            </a:r>
            <a:endParaRPr sz="1200" b="1"/>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216413380c7_0_9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216413380c7_0_9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u="sng">
                <a:solidFill>
                  <a:schemeClr val="dk1"/>
                </a:solidFill>
              </a:rPr>
              <a:t>Share the name of step 3’s third sub-step and describe what that is.</a:t>
            </a:r>
            <a:r>
              <a:rPr lang="en" sz="1200">
                <a:solidFill>
                  <a:schemeClr val="dk1"/>
                </a:solidFill>
              </a:rPr>
              <a:t> You can add more slides if you need to discuss it more but don’t go too deep or overteach.</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Insert Script Here:</a:t>
            </a:r>
            <a:r>
              <a:rPr lang="en" sz="1200">
                <a:solidFill>
                  <a:schemeClr val="dk1"/>
                </a:solidFill>
              </a:rPr>
              <a:t> The third sub-step is {insert the name of your third sub-step}.</a:t>
            </a:r>
            <a:endParaRPr sz="1200" b="1"/>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216413380c7_0_9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 name="Google Shape;520;g216413380c7_0_9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This is optional. If you don’t have a </a:t>
            </a:r>
            <a:r>
              <a:rPr lang="en" sz="1200" b="1">
                <a:solidFill>
                  <a:schemeClr val="dk1"/>
                </a:solidFill>
              </a:rPr>
              <a:t>story or example someone who specifically got a result by implementing step/phase 3 of your Roadmap </a:t>
            </a:r>
            <a:r>
              <a:rPr lang="en" sz="1200">
                <a:solidFill>
                  <a:schemeClr val="dk1"/>
                </a:solidFill>
              </a:rPr>
              <a:t>you can share, delete the next few slides. Otherwise,</a:t>
            </a:r>
            <a:r>
              <a:rPr lang="en" sz="1200" b="1">
                <a:solidFill>
                  <a:schemeClr val="dk1"/>
                </a:solidFill>
              </a:rPr>
              <a:t> share a client, personal, or hypothetical example</a:t>
            </a:r>
            <a:r>
              <a:rPr lang="en" sz="1200">
                <a:solidFill>
                  <a:schemeClr val="dk1"/>
                </a:solidFill>
              </a:rPr>
              <a:t>.</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Script Here: </a:t>
            </a:r>
            <a:endParaRPr sz="1200" b="1"/>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216413380c7_0_9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216413380c7_0_9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If needed, continue with your </a:t>
            </a:r>
            <a:r>
              <a:rPr lang="en" sz="1200">
                <a:solidFill>
                  <a:schemeClr val="dk1"/>
                </a:solidFill>
              </a:rPr>
              <a:t>client, personal, or hypothetical example.</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16413380c7_0_9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216413380c7_0_9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solidFill>
                  <a:schemeClr val="dk1"/>
                </a:solidFill>
              </a:rPr>
              <a:t>If needed, continue with your client, personal, or hypothetical example.</a:t>
            </a:r>
            <a:endParaRPr sz="1200"/>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216413380c7_0_9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216413380c7_0_9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After showing them what our step/phase looks like, we want confirm that they see the value in it.</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 </a:t>
            </a:r>
            <a:r>
              <a:rPr lang="en" sz="1200">
                <a:solidFill>
                  <a:schemeClr val="dk1"/>
                </a:solidFill>
              </a:rPr>
              <a:t>Can you see how knowing your financial freedom number (your number of investments needed to retire) can help you more easily set yourself up for a stress-free retirement? Give me a yes in the chat if you can see this for yourself…</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Script Here: </a:t>
            </a:r>
            <a:endParaRPr sz="1200" b="1"/>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216413380c7_0_9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216413380c7_0_9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t>Here we want to start a </a:t>
            </a:r>
            <a:r>
              <a:rPr lang="en" sz="1200">
                <a:solidFill>
                  <a:schemeClr val="dk1"/>
                </a:solidFill>
              </a:rPr>
              <a:t>recap of all the value that we’ve given them during the presentation so they feel they got a lot out of today’s webinar. Start by sharing first big item you covered during the webinar.</a:t>
            </a:r>
            <a:endParaRPr sz="1200">
              <a:solidFill>
                <a:schemeClr val="dk1"/>
              </a:solidFill>
            </a:endParaRPr>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216413380c7_0_9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216413380c7_0_9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solidFill>
                  <a:schemeClr val="dk1"/>
                </a:solidFill>
              </a:rPr>
              <a:t>Continue with another valuable item they learned during the webinar.</a:t>
            </a:r>
            <a:endParaRPr sz="1200">
              <a:solidFill>
                <a:schemeClr val="dk1"/>
              </a:solidFill>
            </a:endParaRPr>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216413380c7_0_9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216413380c7_0_9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solidFill>
                  <a:schemeClr val="dk1"/>
                </a:solidFill>
              </a:rPr>
              <a:t>Continue with another valuable item they learned during the webinar.</a:t>
            </a:r>
            <a:endParaRPr sz="1200">
              <a:solidFill>
                <a:schemeClr val="dk1"/>
              </a:solidFill>
            </a:endParaRPr>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216413380c7_0_9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216413380c7_0_9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solidFill>
                  <a:schemeClr val="dk1"/>
                </a:solidFill>
              </a:rPr>
              <a:t>Continue with another valuable item they learned during the webinar.</a:t>
            </a:r>
            <a:endParaRPr sz="1200">
              <a:solidFill>
                <a:schemeClr val="dk1"/>
              </a:solidFill>
            </a:endParaRPr>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216413380c7_0_9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216413380c7_0_9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Instructions: </a:t>
            </a:r>
            <a:r>
              <a:rPr lang="en" sz="1200">
                <a:solidFill>
                  <a:schemeClr val="dk1"/>
                </a:solidFill>
              </a:rPr>
              <a:t>Continue with another valuable item they learned during the webinar.</a:t>
            </a:r>
            <a:endParaRPr sz="1200">
              <a:solidFill>
                <a:schemeClr val="dk1"/>
              </a:solidFill>
            </a:endParaRPr>
          </a:p>
          <a:p>
            <a:pPr marL="0" lvl="0" indent="0" algn="l" rtl="0">
              <a:spcBef>
                <a:spcPts val="0"/>
              </a:spcBef>
              <a:spcAft>
                <a:spcPts val="0"/>
              </a:spcAft>
              <a:buNone/>
            </a:pPr>
            <a:endParaRPr sz="1200" b="1"/>
          </a:p>
          <a:p>
            <a:pPr marL="0" lvl="0" indent="0" algn="l" rtl="0">
              <a:spcBef>
                <a:spcPts val="0"/>
              </a:spcBef>
              <a:spcAft>
                <a:spcPts val="0"/>
              </a:spcAft>
              <a:buNone/>
            </a:pPr>
            <a:r>
              <a:rPr lang="en" sz="1200" b="1"/>
              <a:t>Insert Script Here: </a:t>
            </a:r>
            <a:endParaRPr sz="1200" b="1"/>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216413380c7_0_9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216413380c7_0_9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Confirm that your audience got value from the presentation.</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Script Here: </a:t>
            </a:r>
            <a:endParaRPr sz="1200" b="1">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a:solidFill>
                  <a:schemeClr val="dk1"/>
                </a:solidFill>
              </a:rPr>
              <a:t>So let me ask you this…</a:t>
            </a:r>
            <a:endParaRPr sz="1200">
              <a:solidFill>
                <a:schemeClr val="dk1"/>
              </a:solidFill>
            </a:endParaRPr>
          </a:p>
          <a:p>
            <a:pPr marL="0" lvl="0" indent="0" algn="l" rtl="0">
              <a:spcBef>
                <a:spcPts val="0"/>
              </a:spcBef>
              <a:spcAft>
                <a:spcPts val="0"/>
              </a:spcAft>
              <a:buNone/>
            </a:pP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Did you get some new insights from our presentation today?</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Do you feel more clear and comfortable with how to {insert what their goals are}?</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Do you feel you got good value for your time today?</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I hope you can say YES to all three of those questions…</a:t>
            </a:r>
            <a:endParaRPr sz="1300">
              <a:solidFill>
                <a:schemeClr val="dk1"/>
              </a:solidFill>
            </a:endParaRPr>
          </a:p>
          <a:p>
            <a:pPr marL="0" lvl="0" indent="0" algn="l" rtl="0">
              <a:lnSpc>
                <a:spcPct val="150000"/>
              </a:lnSpc>
              <a:spcBef>
                <a:spcPts val="0"/>
              </a:spcBef>
              <a:spcAft>
                <a:spcPts val="0"/>
              </a:spcAft>
              <a:buNone/>
            </a:pPr>
            <a:endParaRPr sz="1200" b="1">
              <a:solidFill>
                <a:srgbClr val="44465F"/>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216413380c7_0_9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216413380c7_0_9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t>Instruction: </a:t>
            </a:r>
            <a:r>
              <a:rPr lang="en" sz="1200"/>
              <a:t>Now we want to transition to making our offer. I find the script below sets up my offer well.</a:t>
            </a:r>
            <a:endParaRPr sz="1200"/>
          </a:p>
          <a:p>
            <a:pPr marL="0" lvl="0" indent="0" algn="l" rtl="0">
              <a:spcBef>
                <a:spcPts val="0"/>
              </a:spcBef>
              <a:spcAft>
                <a:spcPts val="0"/>
              </a:spcAft>
              <a:buClr>
                <a:schemeClr val="dk1"/>
              </a:buClr>
              <a:buSzPts val="1100"/>
              <a:buFont typeface="Arial"/>
              <a:buNone/>
            </a:pPr>
            <a:endParaRPr sz="1200" b="1"/>
          </a:p>
          <a:p>
            <a:pPr marL="0" lvl="0" indent="0" algn="l" rtl="0">
              <a:spcBef>
                <a:spcPts val="0"/>
              </a:spcBef>
              <a:spcAft>
                <a:spcPts val="0"/>
              </a:spcAft>
              <a:buClr>
                <a:schemeClr val="dk1"/>
              </a:buClr>
              <a:buSzPts val="1100"/>
              <a:buFont typeface="Arial"/>
              <a:buNone/>
            </a:pPr>
            <a:r>
              <a:rPr lang="en" sz="1200" b="1"/>
              <a:t>Insert Your Script: </a:t>
            </a:r>
            <a:r>
              <a:rPr lang="en" sz="1200"/>
              <a:t>So what I’ve shared with you today is Simple in Concept but Nuanced in Execution. It’s not enough to simply understand the concepts, you need to apply them to your own situation.</a:t>
            </a:r>
            <a:endParaRPr sz="1200">
              <a:solidFill>
                <a:schemeClr val="dk1"/>
              </a:solidFill>
            </a:endParaRPr>
          </a:p>
          <a:p>
            <a:pPr marL="0" lvl="0" indent="0" algn="l" rtl="0">
              <a:lnSpc>
                <a:spcPct val="115000"/>
              </a:lnSpc>
              <a:spcBef>
                <a:spcPts val="0"/>
              </a:spcBef>
              <a:spcAft>
                <a:spcPts val="0"/>
              </a:spcAft>
              <a:buNone/>
            </a:pPr>
            <a:endParaRPr>
              <a:solidFill>
                <a:schemeClr val="dk1"/>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10384a3090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10384a3090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 </a:t>
            </a:r>
            <a:r>
              <a:rPr lang="en" sz="1200">
                <a:solidFill>
                  <a:schemeClr val="dk1"/>
                </a:solidFill>
              </a:rPr>
              <a:t>We kick off your offer by simply inviting them to a special offer to participate in your program.</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Insert Your Script: </a:t>
            </a:r>
            <a:r>
              <a:rPr lang="en" sz="1200"/>
              <a:t>So with your permission, what I’d like to do is extend a Special Invitation for you to participate in the {insert the name of your program}.</a:t>
            </a:r>
            <a:endParaRPr sz="1200">
              <a:solidFill>
                <a:schemeClr val="dk1"/>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10384a30909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10384a3090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 </a:t>
            </a:r>
            <a:r>
              <a:rPr lang="en" sz="1200">
                <a:solidFill>
                  <a:schemeClr val="dk1"/>
                </a:solidFill>
              </a:rPr>
              <a:t>After inviting them to your program, we want to share the big outcome they will get by participating.</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r>
              <a:rPr lang="en" sz="1200"/>
              <a:t>Where after just {insert the amount of time}, you'll {insert the outcome they will get}</a:t>
            </a:r>
            <a:endParaRPr sz="1200"/>
          </a:p>
          <a:p>
            <a:pPr marL="0" lvl="0" indent="0" algn="l" rtl="0">
              <a:spcBef>
                <a:spcPts val="0"/>
              </a:spcBef>
              <a:spcAft>
                <a:spcPts val="0"/>
              </a:spcAft>
              <a:buNone/>
            </a:pPr>
            <a:endParaRPr sz="1200"/>
          </a:p>
          <a:p>
            <a:pPr marL="0" lvl="0" indent="0" algn="l" rtl="0">
              <a:spcBef>
                <a:spcPts val="0"/>
              </a:spcBef>
              <a:spcAft>
                <a:spcPts val="0"/>
              </a:spcAft>
              <a:buClr>
                <a:schemeClr val="dk1"/>
              </a:buClr>
              <a:buSzPts val="1100"/>
              <a:buFont typeface="Arial"/>
              <a:buNone/>
            </a:pPr>
            <a:r>
              <a:rPr lang="en" sz="1200" b="1"/>
              <a:t>Example script:</a:t>
            </a:r>
            <a:r>
              <a:rPr lang="en" sz="1300"/>
              <a:t> </a:t>
            </a:r>
            <a:r>
              <a:rPr lang="en" sz="1200"/>
              <a:t>Where after just 3 days, we'll find your Financial Independence Number and give you the tools for setting up and easily managing your own Mindful Portfolio.</a:t>
            </a:r>
            <a:endParaRPr sz="130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10384a30909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10384a3090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 </a:t>
            </a:r>
            <a:r>
              <a:rPr lang="en" sz="1200">
                <a:solidFill>
                  <a:schemeClr val="dk1"/>
                </a:solidFill>
              </a:rPr>
              <a:t>Now we share our big promise to them.</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And my promise to you is…</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If you {insert what they need to do} and implement what I share, you'll have {insert what they’ll achieve} or {insert what you’ll do if they don’t achieve the outcome}.</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None/>
            </a:pPr>
            <a:endParaRPr sz="1200"/>
          </a:p>
          <a:p>
            <a:pPr marL="0" lvl="0" indent="0" algn="l" rtl="0">
              <a:spcBef>
                <a:spcPts val="0"/>
              </a:spcBef>
              <a:spcAft>
                <a:spcPts val="0"/>
              </a:spcAft>
              <a:buNone/>
            </a:pPr>
            <a:r>
              <a:rPr lang="en" sz="1200"/>
              <a:t>And my promise to you is…</a:t>
            </a:r>
            <a:endParaRPr sz="1200"/>
          </a:p>
          <a:p>
            <a:pPr marL="0" lvl="0" indent="0" algn="l" rtl="0">
              <a:spcBef>
                <a:spcPts val="0"/>
              </a:spcBef>
              <a:spcAft>
                <a:spcPts val="0"/>
              </a:spcAft>
              <a:buNone/>
            </a:pPr>
            <a:endParaRPr sz="1200"/>
          </a:p>
          <a:p>
            <a:pPr marL="0" lvl="0" indent="0" algn="l" rtl="0">
              <a:spcBef>
                <a:spcPts val="0"/>
              </a:spcBef>
              <a:spcAft>
                <a:spcPts val="0"/>
              </a:spcAft>
              <a:buClr>
                <a:schemeClr val="dk1"/>
              </a:buClr>
              <a:buSzPts val="1100"/>
              <a:buFont typeface="Arial"/>
              <a:buNone/>
            </a:pPr>
            <a:r>
              <a:rPr lang="en" sz="1200"/>
              <a:t>If you attend all three Bootcamp sessions and implement what we share, you'll have a simple-to-use retirement plan in your hands within those three days or we’ll work with you for an additional 30 days to make sure you do.</a:t>
            </a:r>
            <a:endParaRPr sz="1300">
              <a:solidFill>
                <a:schemeClr val="dk1"/>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10384a30909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10384a3090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 </a:t>
            </a:r>
            <a:r>
              <a:rPr lang="en" sz="1200">
                <a:solidFill>
                  <a:schemeClr val="dk1"/>
                </a:solidFill>
              </a:rPr>
              <a:t>State who your program or product is specifically for. </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This is for you if you’re</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{list who your program or product is for}</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t>This is for you if you’re…</a:t>
            </a:r>
            <a:endParaRPr sz="1200"/>
          </a:p>
          <a:p>
            <a:pPr marL="0" lvl="0" indent="0" algn="l" rtl="0">
              <a:spcBef>
                <a:spcPts val="0"/>
              </a:spcBef>
              <a:spcAft>
                <a:spcPts val="0"/>
              </a:spcAft>
              <a:buClr>
                <a:schemeClr val="dk1"/>
              </a:buClr>
              <a:buSzPts val="1100"/>
              <a:buFont typeface="Arial"/>
              <a:buNone/>
            </a:pPr>
            <a:endParaRPr sz="1200"/>
          </a:p>
          <a:p>
            <a:pPr marL="457200" lvl="0" indent="-304800" algn="l" rtl="0">
              <a:spcBef>
                <a:spcPts val="0"/>
              </a:spcBef>
              <a:spcAft>
                <a:spcPts val="0"/>
              </a:spcAft>
              <a:buSzPts val="1200"/>
              <a:buChar char="●"/>
            </a:pPr>
            <a:r>
              <a:rPr lang="en" sz="1200" b="1"/>
              <a:t>An individual or small business owner</a:t>
            </a:r>
            <a:r>
              <a:rPr lang="en" sz="1200"/>
              <a:t> who's ready to create a simple, “all-weather” plan so you can retire with comfort and confidence.</a:t>
            </a:r>
            <a:endParaRPr sz="1200"/>
          </a:p>
          <a:p>
            <a:pPr marL="0" lvl="0" indent="0" algn="l" rtl="0">
              <a:spcBef>
                <a:spcPts val="0"/>
              </a:spcBef>
              <a:spcAft>
                <a:spcPts val="0"/>
              </a:spcAft>
              <a:buClr>
                <a:schemeClr val="dk1"/>
              </a:buClr>
              <a:buSzPts val="1100"/>
              <a:buFont typeface="Arial"/>
              <a:buNone/>
            </a:pPr>
            <a:endParaRPr sz="1200"/>
          </a:p>
          <a:p>
            <a:pPr marL="457200" lvl="0" indent="-304800" algn="l" rtl="0">
              <a:spcBef>
                <a:spcPts val="0"/>
              </a:spcBef>
              <a:spcAft>
                <a:spcPts val="0"/>
              </a:spcAft>
              <a:buSzPts val="1200"/>
              <a:buChar char="●"/>
            </a:pPr>
            <a:r>
              <a:rPr lang="en" sz="1200"/>
              <a:t>You’re looking for </a:t>
            </a:r>
            <a:r>
              <a:rPr lang="en" sz="1200" b="1"/>
              <a:t>a plan that doesn’t require you to “think about money”</a:t>
            </a:r>
            <a:r>
              <a:rPr lang="en" sz="1200"/>
              <a:t> all the time, allowing you to live your life focused on what really matters to you.</a:t>
            </a:r>
            <a:endParaRPr sz="1300">
              <a:solidFill>
                <a:schemeClr val="dk1"/>
              </a:solidFill>
            </a:endParaRPr>
          </a:p>
          <a:p>
            <a:pPr marL="0" lvl="0" indent="0" algn="l" rtl="0">
              <a:lnSpc>
                <a:spcPct val="150000"/>
              </a:lnSpc>
              <a:spcBef>
                <a:spcPts val="0"/>
              </a:spcBef>
              <a:spcAft>
                <a:spcPts val="0"/>
              </a:spcAft>
              <a:buNone/>
            </a:pPr>
            <a:endParaRPr sz="1200" b="1">
              <a:solidFill>
                <a:schemeClr val="dk1"/>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216413380c7_0_10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216413380c7_0_10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 </a:t>
            </a:r>
            <a:r>
              <a:rPr lang="en" sz="1200">
                <a:solidFill>
                  <a:schemeClr val="dk1"/>
                </a:solidFill>
              </a:rPr>
              <a:t>State any details of your program. Dates or features. See example below.</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None/>
            </a:pPr>
            <a:r>
              <a:rPr lang="en" sz="1200">
                <a:solidFill>
                  <a:schemeClr val="dk1"/>
                </a:solidFill>
              </a:rPr>
              <a:t>Here are the high-level details for you...</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spcBef>
                <a:spcPts val="0"/>
              </a:spcBef>
              <a:spcAft>
                <a:spcPts val="0"/>
              </a:spcAft>
              <a:buNone/>
            </a:pPr>
            <a:r>
              <a:rPr lang="en" sz="1200"/>
              <a:t>The Financial Independence Bootcamp is a 3-day, online boot camp starting Friday, April 21st through Sunday, April 23rd.</a:t>
            </a:r>
            <a:endParaRPr sz="1200"/>
          </a:p>
          <a:p>
            <a:pPr marL="0" lvl="0" indent="0" algn="l" rtl="0">
              <a:lnSpc>
                <a:spcPct val="150000"/>
              </a:lnSpc>
              <a:spcBef>
                <a:spcPts val="0"/>
              </a:spcBef>
              <a:spcAft>
                <a:spcPts val="0"/>
              </a:spcAft>
              <a:buClr>
                <a:schemeClr val="dk1"/>
              </a:buClr>
              <a:buSzPts val="1100"/>
              <a:buFont typeface="Arial"/>
              <a:buNone/>
            </a:pPr>
            <a:endParaRPr sz="1200" b="1">
              <a:solidFill>
                <a:schemeClr val="dk1"/>
              </a:solidFill>
            </a:endParaRPr>
          </a:p>
          <a:p>
            <a:pPr marL="0" lvl="0" indent="0" algn="l" rtl="0">
              <a:lnSpc>
                <a:spcPct val="115000"/>
              </a:lnSpc>
              <a:spcBef>
                <a:spcPts val="0"/>
              </a:spcBef>
              <a:spcAft>
                <a:spcPts val="0"/>
              </a:spcAft>
              <a:buNone/>
            </a:pPr>
            <a:endParaRPr sz="1200" b="1">
              <a:solidFill>
                <a:schemeClr val="dk1"/>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216e7e158b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1" name="Google Shape;631;g216e7e158b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 </a:t>
            </a:r>
            <a:r>
              <a:rPr lang="en" sz="1200">
                <a:solidFill>
                  <a:schemeClr val="dk1"/>
                </a:solidFill>
              </a:rPr>
              <a:t>State any details of your program. Dates or features. See example below.</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t>During the Bootcamp, we’re going to find your Financial Independence Number, put together your “Mindful Portfolio,” and show you a simple system for managing it all yourself, saving you potentially hundreds of thousands of dollars in advisor fees.</a:t>
            </a:r>
            <a:endParaRPr sz="1300" b="1">
              <a:solidFill>
                <a:schemeClr val="dk1"/>
              </a:solidFill>
            </a:endParaRPr>
          </a:p>
          <a:p>
            <a:pPr marL="0" lvl="0" indent="0" algn="l" rtl="0">
              <a:lnSpc>
                <a:spcPct val="115000"/>
              </a:lnSpc>
              <a:spcBef>
                <a:spcPts val="0"/>
              </a:spcBef>
              <a:spcAft>
                <a:spcPts val="0"/>
              </a:spcAft>
              <a:buNone/>
            </a:pPr>
            <a:endParaRPr sz="1200" b="1">
              <a:solidFill>
                <a:schemeClr val="dk1"/>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216e7e158b4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8" name="Google Shape;638;g216e7e158b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 </a:t>
            </a:r>
            <a:r>
              <a:rPr lang="en" sz="1200">
                <a:solidFill>
                  <a:schemeClr val="dk1"/>
                </a:solidFill>
              </a:rPr>
              <a:t>State any details of your program. Dates or features. See example below.</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t>You’ll also get direct access to me and my team during those three days for coaching, Q&amp;A, and support, as well as a group of your peers who'll be planning right alongside you.</a:t>
            </a:r>
            <a:endParaRPr sz="1400">
              <a:solidFill>
                <a:schemeClr val="dk1"/>
              </a:solidFill>
            </a:endParaRPr>
          </a:p>
          <a:p>
            <a:pPr marL="0" lvl="0" indent="0" algn="l" rtl="0">
              <a:lnSpc>
                <a:spcPct val="150000"/>
              </a:lnSpc>
              <a:spcBef>
                <a:spcPts val="0"/>
              </a:spcBef>
              <a:spcAft>
                <a:spcPts val="0"/>
              </a:spcAft>
              <a:buNone/>
            </a:pPr>
            <a:endParaRPr sz="1200" b="1">
              <a:solidFill>
                <a:schemeClr val="dk1"/>
              </a:solidFill>
            </a:endParaRPr>
          </a:p>
          <a:p>
            <a:pPr marL="0" lvl="0" indent="0" algn="l" rtl="0">
              <a:lnSpc>
                <a:spcPct val="115000"/>
              </a:lnSpc>
              <a:spcBef>
                <a:spcPts val="0"/>
              </a:spcBef>
              <a:spcAft>
                <a:spcPts val="0"/>
              </a:spcAft>
              <a:buNone/>
            </a:pPr>
            <a:endParaRPr sz="1200" b="1">
              <a:solidFill>
                <a:schemeClr val="dk1"/>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216413380c7_0_10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216413380c7_0_10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Share the first big thing they’re going to do in your program. List three big benefits they’ll get during that first thing.</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The first thing we’ll do inside of {insert the name of your program} is {insert name of the first big thing}. </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a:solidFill>
                  <a:schemeClr val="dk1"/>
                </a:solidFill>
              </a:rPr>
              <a:t>{insert name of first big thing} helps you to…</a:t>
            </a:r>
            <a:endParaRPr sz="1200">
              <a:solidFill>
                <a:schemeClr val="dk1"/>
              </a:solidFill>
            </a:endParaRPr>
          </a:p>
          <a:p>
            <a:pPr marL="0" lvl="0" indent="0" algn="l" rtl="0">
              <a:spcBef>
                <a:spcPts val="0"/>
              </a:spcBef>
              <a:spcAft>
                <a:spcPts val="0"/>
              </a:spcAft>
              <a:buNone/>
            </a:pP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Benefit #1</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Benefit #2</a:t>
            </a:r>
            <a:endParaRPr sz="1200">
              <a:solidFill>
                <a:schemeClr val="dk1"/>
              </a:solidFill>
            </a:endParaRPr>
          </a:p>
          <a:p>
            <a:pPr marL="457200" lvl="0" indent="-304800" algn="l" rtl="0">
              <a:spcBef>
                <a:spcPts val="0"/>
              </a:spcBef>
              <a:spcAft>
                <a:spcPts val="0"/>
              </a:spcAft>
              <a:buClr>
                <a:schemeClr val="dk1"/>
              </a:buClr>
              <a:buSzPts val="1200"/>
              <a:buChar char="●"/>
            </a:pPr>
            <a:r>
              <a:rPr lang="en" sz="1300">
                <a:solidFill>
                  <a:schemeClr val="dk1"/>
                </a:solidFill>
              </a:rPr>
              <a:t>Benefit #3</a:t>
            </a:r>
            <a:endParaRPr sz="13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r>
              <a:rPr lang="en" sz="1200">
                <a:solidFill>
                  <a:schemeClr val="dk1"/>
                </a:solidFill>
              </a:rPr>
              <a:t>The first thing we’ll do inside of the Financial Independence Bootcamp is to find your Independence Number. </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Your Independence Number helps you to…</a:t>
            </a:r>
            <a:endParaRPr sz="1200">
              <a:solidFill>
                <a:schemeClr val="dk1"/>
              </a:solidFill>
            </a:endParaRPr>
          </a:p>
          <a:p>
            <a:pPr marL="0" lvl="0" indent="0" algn="l" rtl="0">
              <a:spcBef>
                <a:spcPts val="0"/>
              </a:spcBef>
              <a:spcAft>
                <a:spcPts val="0"/>
              </a:spcAft>
              <a:buNone/>
            </a:pPr>
            <a:endParaRPr sz="1200">
              <a:solidFill>
                <a:schemeClr val="dk1"/>
              </a:solidFill>
            </a:endParaRPr>
          </a:p>
          <a:p>
            <a:pPr marL="457200" lvl="0" indent="-304800" algn="l" rtl="0">
              <a:spcBef>
                <a:spcPts val="0"/>
              </a:spcBef>
              <a:spcAft>
                <a:spcPts val="0"/>
              </a:spcAft>
              <a:buSzPts val="1200"/>
              <a:buChar char="●"/>
            </a:pPr>
            <a:r>
              <a:rPr lang="en" sz="1200"/>
              <a:t>Know “how much” you need to invest so you never run out of money.</a:t>
            </a:r>
            <a:endParaRPr sz="1200"/>
          </a:p>
          <a:p>
            <a:pPr marL="457200" lvl="0" indent="-304800" algn="l" rtl="0">
              <a:spcBef>
                <a:spcPts val="0"/>
              </a:spcBef>
              <a:spcAft>
                <a:spcPts val="0"/>
              </a:spcAft>
              <a:buSzPts val="1200"/>
              <a:buChar char="●"/>
            </a:pPr>
            <a:r>
              <a:rPr lang="en" sz="1200"/>
              <a:t>Retire with confidence so you don’t have to work until you’re 80 or 90 years old.</a:t>
            </a:r>
            <a:endParaRPr sz="1200"/>
          </a:p>
          <a:p>
            <a:pPr marL="457200" lvl="0" indent="-304800" algn="l" rtl="0">
              <a:spcBef>
                <a:spcPts val="0"/>
              </a:spcBef>
              <a:spcAft>
                <a:spcPts val="0"/>
              </a:spcAft>
              <a:buSzPts val="1200"/>
              <a:buChar char="●"/>
            </a:pPr>
            <a:r>
              <a:rPr lang="en" sz="1200"/>
              <a:t>Identify what trade-offs you need to make right now to get there.</a:t>
            </a:r>
            <a:endParaRPr sz="13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lnSpc>
                <a:spcPct val="150000"/>
              </a:lnSpc>
              <a:spcBef>
                <a:spcPts val="0"/>
              </a:spcBef>
              <a:spcAft>
                <a:spcPts val="0"/>
              </a:spcAft>
              <a:buNone/>
            </a:pPr>
            <a:endParaRPr sz="1200" b="1">
              <a:solidFill>
                <a:srgbClr val="44465F"/>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216413380c7_0_10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216413380c7_0_10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Share the second big thing they’re going to do in your program. List three big benefits they’ll get during that second thing.</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The second thing we’ll do inside of {insert the name of your program} is {insert name of the second big thing}. </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{insert name of second big thing} helps you to…</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Benefit #1</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Benefit #2</a:t>
            </a:r>
            <a:endParaRPr sz="1200">
              <a:solidFill>
                <a:schemeClr val="dk1"/>
              </a:solidFill>
            </a:endParaRPr>
          </a:p>
          <a:p>
            <a:pPr marL="457200" lvl="0" indent="-304800" algn="l" rtl="0">
              <a:spcBef>
                <a:spcPts val="0"/>
              </a:spcBef>
              <a:spcAft>
                <a:spcPts val="0"/>
              </a:spcAft>
              <a:buClr>
                <a:schemeClr val="dk1"/>
              </a:buClr>
              <a:buSzPts val="1200"/>
              <a:buChar char="●"/>
            </a:pPr>
            <a:r>
              <a:rPr lang="en" sz="1300">
                <a:solidFill>
                  <a:schemeClr val="dk1"/>
                </a:solidFill>
              </a:rPr>
              <a:t>Benefit #3</a:t>
            </a:r>
            <a:endParaRPr sz="13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The second thing we’ll do inside of the Financial Independence Bootcamp is create your Portfolio.</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Creating your Portfolio helps you to…</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Know what to invest in without taking unnecessary risks.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Understand what mix of stocks and bonds you want to have.</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Gives you a low-stress, easy way to invest with just a couple of investments.</a:t>
            </a:r>
            <a:endParaRPr sz="1200" b="1">
              <a:solidFill>
                <a:schemeClr val="dk1"/>
              </a:solidFill>
            </a:endParaRPr>
          </a:p>
          <a:p>
            <a:pPr marL="0" lvl="0" indent="0" algn="l" rtl="0">
              <a:lnSpc>
                <a:spcPct val="150000"/>
              </a:lnSpc>
              <a:spcBef>
                <a:spcPts val="0"/>
              </a:spcBef>
              <a:spcAft>
                <a:spcPts val="0"/>
              </a:spcAft>
              <a:buNone/>
            </a:pPr>
            <a:endParaRPr sz="1200" b="1">
              <a:solidFill>
                <a:srgbClr val="44465F"/>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16413380c7_0_10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216413380c7_0_10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Share the third big thing they’re going to do in your program. List three big benefits they’ll get during that third thing.</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The third thing we’ll do inside of {insert the name of your program} is {insert name of the third big thing}. </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{insert name of third big thing} helps you to…</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Benefit #1</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Benefit #2</a:t>
            </a:r>
            <a:endParaRPr sz="1200">
              <a:solidFill>
                <a:schemeClr val="dk1"/>
              </a:solidFill>
            </a:endParaRPr>
          </a:p>
          <a:p>
            <a:pPr marL="457200" lvl="0" indent="-304800" algn="l" rtl="0">
              <a:spcBef>
                <a:spcPts val="0"/>
              </a:spcBef>
              <a:spcAft>
                <a:spcPts val="0"/>
              </a:spcAft>
              <a:buClr>
                <a:schemeClr val="dk1"/>
              </a:buClr>
              <a:buSzPts val="1200"/>
              <a:buChar char="●"/>
            </a:pPr>
            <a:r>
              <a:rPr lang="en" sz="1300">
                <a:solidFill>
                  <a:schemeClr val="dk1"/>
                </a:solidFill>
              </a:rPr>
              <a:t>Benefit #3</a:t>
            </a:r>
            <a:endParaRPr sz="13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The third thing we’ll do inside of the Financial Independence Bootcamp is set up your Peaceful Management System.</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Your Peaceful Management System helps you to…</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Only spend a couple hours a year adjusting your investments.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Have a simple annual checklist to follow so making these adjustments are easy.</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Takes all the math or guesswork out of making any adjustments that are needed.</a:t>
            </a:r>
            <a:endParaRPr sz="1200" b="1">
              <a:solidFill>
                <a:srgbClr val="44465F"/>
              </a:solidFill>
            </a:endParaRPr>
          </a:p>
          <a:p>
            <a:pPr marL="0" lvl="0" indent="0" algn="l" rtl="0">
              <a:spcBef>
                <a:spcPts val="0"/>
              </a:spcBef>
              <a:spcAft>
                <a:spcPts val="0"/>
              </a:spcAft>
              <a:buNone/>
            </a:pPr>
            <a:endParaRPr sz="1200" b="1">
              <a:solidFill>
                <a:schemeClr val="dk1"/>
              </a:solidFill>
            </a:endParaRPr>
          </a:p>
          <a:p>
            <a:pPr marL="0" lvl="0" indent="0" algn="l" rtl="0">
              <a:lnSpc>
                <a:spcPct val="150000"/>
              </a:lnSpc>
              <a:spcBef>
                <a:spcPts val="0"/>
              </a:spcBef>
              <a:spcAft>
                <a:spcPts val="0"/>
              </a:spcAft>
              <a:buNone/>
            </a:pPr>
            <a:endParaRPr sz="1200" b="1">
              <a:solidFill>
                <a:srgbClr val="44465F"/>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216413380c7_0_10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216413380c7_0_10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Here we want to share the</a:t>
            </a:r>
            <a:r>
              <a:rPr lang="en" sz="1200" b="1">
                <a:solidFill>
                  <a:schemeClr val="dk1"/>
                </a:solidFill>
              </a:rPr>
              <a:t> first bonus</a:t>
            </a:r>
            <a:r>
              <a:rPr lang="en" sz="1200">
                <a:solidFill>
                  <a:schemeClr val="dk1"/>
                </a:solidFill>
              </a:rPr>
              <a:t> they’ll get by purchasing your program or product. We want to first call out the problem or challenge someone would have to obtaining the desired outcome your program offers. Then we share the bonus as the solution. </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a:solidFill>
                  <a:schemeClr val="dk1"/>
                </a:solidFill>
              </a:rPr>
              <a:t>So let me ask you a quick question…</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a:solidFill>
                  <a:schemeClr val="dk1"/>
                </a:solidFill>
              </a:rPr>
              <a:t>We talked about the importance of knowing your Number. </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spcBef>
                <a:spcPts val="0"/>
              </a:spcBef>
              <a:spcAft>
                <a:spcPts val="0"/>
              </a:spcAft>
              <a:buNone/>
            </a:pPr>
            <a:r>
              <a:rPr lang="en" sz="1200"/>
              <a:t>How many of you would love a simple tool to do the math for you and make it easy to find your specific number?</a:t>
            </a:r>
            <a:endParaRPr sz="1300">
              <a:solidFill>
                <a:schemeClr val="dk1"/>
              </a:solidFill>
              <a:highlight>
                <a:srgbClr val="C9DAF8"/>
              </a:highlight>
            </a:endParaRPr>
          </a:p>
          <a:p>
            <a:pPr marL="0" lvl="0" indent="0" algn="l" rtl="0">
              <a:lnSpc>
                <a:spcPct val="115000"/>
              </a:lnSpc>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a:solidFill>
                  <a:schemeClr val="dk1"/>
                </a:solidFill>
              </a:rPr>
              <a:t>So in addition to our coaching and mentorship during the 3-day Bootcamp, we're also going to calculate YOUR SPECIFIC Financial Freedom Number using what we call the </a:t>
            </a:r>
            <a:r>
              <a:rPr lang="en" sz="1200" b="1">
                <a:solidFill>
                  <a:schemeClr val="dk1"/>
                </a:solidFill>
              </a:rPr>
              <a:t>“Financial Independence Number Calculator.” </a:t>
            </a:r>
            <a:endParaRPr sz="1200" b="1">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a:solidFill>
                  <a:schemeClr val="dk1"/>
                </a:solidFill>
              </a:rPr>
              <a:t>That’s a </a:t>
            </a:r>
            <a:r>
              <a:rPr lang="en" sz="1200" b="1">
                <a:solidFill>
                  <a:schemeClr val="dk1"/>
                </a:solidFill>
              </a:rPr>
              <a:t>$2,500 Value </a:t>
            </a:r>
            <a:r>
              <a:rPr lang="en" sz="1300">
                <a:solidFill>
                  <a:schemeClr val="dk1"/>
                </a:solidFill>
              </a:rPr>
              <a:t>as the average cost to get this number from an advisor is more than $2,500.</a:t>
            </a:r>
            <a:endParaRPr sz="1300">
              <a:solidFill>
                <a:schemeClr val="dk1"/>
              </a:solidFill>
            </a:endParaRPr>
          </a:p>
          <a:p>
            <a:pPr marL="0" lvl="0" indent="0" algn="l" rtl="0">
              <a:lnSpc>
                <a:spcPct val="115000"/>
              </a:lnSpc>
              <a:spcBef>
                <a:spcPts val="0"/>
              </a:spcBef>
              <a:spcAft>
                <a:spcPts val="0"/>
              </a:spcAft>
              <a:buNone/>
            </a:pPr>
            <a:endParaRPr sz="1300">
              <a:solidFill>
                <a:schemeClr val="dk1"/>
              </a:solidFill>
            </a:endParaRPr>
          </a:p>
          <a:p>
            <a:pPr marL="0" lvl="0" indent="0" algn="l" rtl="0">
              <a:lnSpc>
                <a:spcPct val="115000"/>
              </a:lnSpc>
              <a:spcBef>
                <a:spcPts val="0"/>
              </a:spcBef>
              <a:spcAft>
                <a:spcPts val="0"/>
              </a:spcAft>
              <a:buNone/>
            </a:pPr>
            <a:r>
              <a:rPr lang="en" sz="1200">
                <a:solidFill>
                  <a:schemeClr val="dk1"/>
                </a:solidFill>
              </a:rPr>
              <a:t>You can get yours at no additional cost when you join the Financial Independence Bootcamp today.</a:t>
            </a:r>
            <a:endParaRPr sz="12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216e7e158b4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3" name="Google Shape;673;g216e7e158b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Share the </a:t>
            </a:r>
            <a:r>
              <a:rPr lang="en" sz="1200" b="1">
                <a:solidFill>
                  <a:schemeClr val="dk1"/>
                </a:solidFill>
              </a:rPr>
              <a:t>second bonus</a:t>
            </a:r>
            <a:r>
              <a:rPr lang="en" sz="1200">
                <a:solidFill>
                  <a:schemeClr val="dk1"/>
                </a:solidFill>
              </a:rPr>
              <a:t> they’ll get by purchasing your program or product. We want to first call out the problem or challenge someone would have to obtaining the desired outcome your program offers. Then we share the bonus as the solution. </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t>We talked about your Portfolio a lot today.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b="1"/>
              <a:t>Who would love a list of the specific investments that I use myself and suggest for my clients?</a:t>
            </a:r>
            <a:endParaRPr sz="1200" b="1"/>
          </a:p>
          <a:p>
            <a:pPr marL="0" lvl="0" indent="0" algn="l" rtl="0">
              <a:spcBef>
                <a:spcPts val="0"/>
              </a:spcBef>
              <a:spcAft>
                <a:spcPts val="0"/>
              </a:spcAft>
              <a:buNone/>
            </a:pPr>
            <a:endParaRPr sz="1200"/>
          </a:p>
          <a:p>
            <a:pPr marL="0" lvl="0" indent="0" algn="l" rtl="0">
              <a:spcBef>
                <a:spcPts val="0"/>
              </a:spcBef>
              <a:spcAft>
                <a:spcPts val="0"/>
              </a:spcAft>
              <a:buNone/>
            </a:pPr>
            <a:r>
              <a:rPr lang="en" sz="1200"/>
              <a:t>The exact investment indexes that you can put your money in and manage yourself.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To give you that list and help guide you to picking the right ones you’re going to get my “Mindful Investing” Portfolio when you join us for the Bootcamp. That’s a $10,000+ Value.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Learning this simple way of investing can literally save you hundreds of thousands of dollars in compounded advisor fees over the course of your lifetime.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 value of learning this way of investing is life-changing and will pay for the investment in this Bootcamp many times over.</a:t>
            </a:r>
            <a:endParaRPr sz="13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216e7e158b4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0" name="Google Shape;680;g216e7e158b4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Here we want to share the </a:t>
            </a:r>
            <a:r>
              <a:rPr lang="en" sz="1200" b="1">
                <a:solidFill>
                  <a:schemeClr val="dk1"/>
                </a:solidFill>
              </a:rPr>
              <a:t>third bonus</a:t>
            </a:r>
            <a:r>
              <a:rPr lang="en" sz="1200">
                <a:solidFill>
                  <a:schemeClr val="dk1"/>
                </a:solidFill>
              </a:rPr>
              <a:t> they’ll get by purchasing your program or product. We want to first call out the problem or challenge someone would have to obtaining the desired outcome your program offers. Then we share the bonus as the solution. </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t>Now some of you may still want to consult with a financial expert at times.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And that’s not a bad thing. In fact, it’s still recommended even if you manage your own retirement accounts.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 question would be, </a:t>
            </a:r>
            <a:r>
              <a:rPr lang="en" sz="1200" b="1"/>
              <a:t>How do you find and hire a good advisor? </a:t>
            </a:r>
            <a:endParaRPr sz="1200" b="1"/>
          </a:p>
          <a:p>
            <a:pPr marL="0" lvl="0" indent="0" algn="l" rtl="0">
              <a:spcBef>
                <a:spcPts val="0"/>
              </a:spcBef>
              <a:spcAft>
                <a:spcPts val="0"/>
              </a:spcAft>
              <a:buNone/>
            </a:pPr>
            <a:endParaRPr sz="1200"/>
          </a:p>
          <a:p>
            <a:pPr marL="0" lvl="0" indent="0" algn="l" rtl="0">
              <a:spcBef>
                <a:spcPts val="0"/>
              </a:spcBef>
              <a:spcAft>
                <a:spcPts val="0"/>
              </a:spcAft>
              <a:buNone/>
            </a:pPr>
            <a:r>
              <a:rPr lang="en" sz="1200"/>
              <a:t>One that has your best interest in mind and isn’t just selling you financial products you may or may not need.</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I’m glad you asked…</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When you join us for the Financial Independence Bootcamp today, I’m going to give you my “Before You Hire An Advisor” PDF at no additional cost.  That’s a $297 Value and will provide you with a qualification checklist you can use whenever hiring a financial expert.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Hiring the wrong person can cost you lots of time and money. Let’s avoid that by knowing how to hire the right person, the first time</a:t>
            </a:r>
            <a:endParaRPr sz="1300">
              <a:solidFill>
                <a:schemeClr val="dk1"/>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216e7e158b4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216e7e158b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Here we want to share the </a:t>
            </a:r>
            <a:r>
              <a:rPr lang="en" sz="1200" b="1">
                <a:solidFill>
                  <a:schemeClr val="dk1"/>
                </a:solidFill>
              </a:rPr>
              <a:t>fourth bonus (if you have one. If not, delete this slide)</a:t>
            </a:r>
            <a:r>
              <a:rPr lang="en" sz="1200">
                <a:solidFill>
                  <a:schemeClr val="dk1"/>
                </a:solidFill>
              </a:rPr>
              <a:t> they’ll get by purchasing your program or product. We want to first call out the problem or challenge someone would have to obtaining the desired outcome your program offers. Then we share the bonus as the solution. </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t>Some of you may be saying, this sounds good but </a:t>
            </a:r>
            <a:r>
              <a:rPr lang="en" sz="1200" b="1"/>
              <a:t>How can I save more money to invest? </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a:t>Again, I’m glad you asked…</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Saving money to invest has to do with understanding things like how to pay off debt, how to buy a house, and how to create an easy-to-follow budget.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All of you have the ability to lower your monthly expenses to increase the amount you can invest for retirement.</a:t>
            </a:r>
            <a:endParaRPr sz="1200"/>
          </a:p>
          <a:p>
            <a:pPr marL="0" lvl="0" indent="0" algn="l" rtl="0">
              <a:spcBef>
                <a:spcPts val="0"/>
              </a:spcBef>
              <a:spcAft>
                <a:spcPts val="0"/>
              </a:spcAft>
              <a:buNone/>
            </a:pPr>
            <a:r>
              <a:rPr lang="en" sz="1200"/>
              <a:t> </a:t>
            </a:r>
            <a:endParaRPr sz="1200"/>
          </a:p>
          <a:p>
            <a:pPr marL="0" lvl="0" indent="0" algn="l" rtl="0">
              <a:spcBef>
                <a:spcPts val="0"/>
              </a:spcBef>
              <a:spcAft>
                <a:spcPts val="0"/>
              </a:spcAft>
              <a:buNone/>
            </a:pPr>
            <a:r>
              <a:rPr lang="en" sz="1200"/>
              <a:t>To help you learn some of these strategies as easily as possible, I’m giving you access to our “Mindful Money 360” Course when you join us for the Bootcamp. This is a $997 Value.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You can think of it as the “Netflix'' of online financial education.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Want to learn about a topic like lowering your debt payments? Simply log in and follow the step-by-step instructions.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This really is an on-demand, financial education companion you can use whenever you need it, to improve your financial life. Yours at no cost when you enroll in the Bootcamp today. </a:t>
            </a:r>
            <a:endParaRPr sz="1300">
              <a:solidFill>
                <a:schemeClr val="dk1"/>
              </a:solidFill>
            </a:endParaRPr>
          </a:p>
          <a:p>
            <a:pPr marL="0" lvl="0" indent="0" algn="l" rtl="0">
              <a:spcBef>
                <a:spcPts val="0"/>
              </a:spcBef>
              <a:spcAft>
                <a:spcPts val="0"/>
              </a:spcAft>
              <a:buNone/>
            </a:pPr>
            <a:endParaRPr sz="1200">
              <a:solidFill>
                <a:schemeClr val="dk1"/>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216e7e158b4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216e7e158b4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Here we want to share the </a:t>
            </a:r>
            <a:r>
              <a:rPr lang="en" sz="1200" b="1">
                <a:solidFill>
                  <a:schemeClr val="dk1"/>
                </a:solidFill>
              </a:rPr>
              <a:t>fifth bonus (if you have one. If not, delete this slide) </a:t>
            </a:r>
            <a:r>
              <a:rPr lang="en" sz="1200">
                <a:solidFill>
                  <a:schemeClr val="dk1"/>
                </a:solidFill>
              </a:rPr>
              <a:t>they’ll get by purchasing your program or product. We want to first call out the problem or challenge someone would have to obtaining the desired outcome your program offers. Then we share the bonus as the solution. </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10384a30909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1" name="Google Shape;701;g10384a30909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On this slide, show all the components of your offer so far, including your core program, and all the bonuses with their monetary values next to them. Add up the total value and display that at the bottom of the slide.</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Insert Your Script: </a:t>
            </a:r>
            <a:r>
              <a:rPr lang="en" sz="1200">
                <a:solidFill>
                  <a:schemeClr val="dk1"/>
                </a:solidFill>
              </a:rPr>
              <a:t>So in addition to the {insert the name of your core program} you’re going to get {list out each bonus one at a time}. That’s a total value of {insert the dollar amount of the total value).</a:t>
            </a:r>
            <a:endParaRPr>
              <a:solidFill>
                <a:schemeClr val="dk1"/>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0384a30909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10384a30909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Now is the cherry on top. This is the most powerful offer in our offer stack. The fast action bonus. If you are selling an online course or program, the best fast action bonus is some kind of session with you, the expert. Read over the example below.</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Example script:</a:t>
            </a:r>
            <a:r>
              <a:rPr lang="en" sz="1300">
                <a:solidFill>
                  <a:schemeClr val="dk1"/>
                </a:solidFill>
              </a:rPr>
              <a:t> </a:t>
            </a:r>
            <a:endParaRPr sz="13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And finally here’s the big kicker, so be ready to enroll when the link drops here in a moment. </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Roboto"/>
                <a:ea typeface="Roboto"/>
                <a:cs typeface="Roboto"/>
                <a:sym typeface="Roboto"/>
              </a:rPr>
              <a:t>Who here would love to have me personally look over the retirement plan </a:t>
            </a:r>
            <a:r>
              <a:rPr lang="en" sz="1200">
                <a:solidFill>
                  <a:schemeClr val="dk1"/>
                </a:solidFill>
                <a:latin typeface="Roboto"/>
                <a:ea typeface="Roboto"/>
                <a:cs typeface="Roboto"/>
                <a:sym typeface="Roboto"/>
              </a:rPr>
              <a:t>we create in the workshop so you can be 100% confident that you have it right?</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After coming to the workshop, you may want some expert eyes to review what you put together to make sure you've got it right. </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So what I’m going to do for the</a:t>
            </a:r>
            <a:r>
              <a:rPr lang="en" sz="1200" b="1">
                <a:solidFill>
                  <a:schemeClr val="dk1"/>
                </a:solidFill>
                <a:latin typeface="Roboto"/>
                <a:ea typeface="Roboto"/>
                <a:cs typeface="Roboto"/>
                <a:sym typeface="Roboto"/>
              </a:rPr>
              <a:t> first 10 to enroll in the boot camp and pay in full</a:t>
            </a:r>
            <a:r>
              <a:rPr lang="en" sz="1200">
                <a:solidFill>
                  <a:schemeClr val="dk1"/>
                </a:solidFill>
                <a:latin typeface="Roboto"/>
                <a:ea typeface="Roboto"/>
                <a:cs typeface="Roboto"/>
                <a:sym typeface="Roboto"/>
              </a:rPr>
              <a:t> before the end of this webinar only, is give you a complimentary </a:t>
            </a:r>
            <a:r>
              <a:rPr lang="en" sz="1200" b="1">
                <a:solidFill>
                  <a:schemeClr val="dk1"/>
                </a:solidFill>
                <a:latin typeface="Roboto"/>
                <a:ea typeface="Roboto"/>
                <a:cs typeface="Roboto"/>
                <a:sym typeface="Roboto"/>
              </a:rPr>
              <a:t>Retirement Audit</a:t>
            </a:r>
            <a:r>
              <a:rPr lang="en" sz="1200">
                <a:solidFill>
                  <a:schemeClr val="dk1"/>
                </a:solidFill>
                <a:latin typeface="Roboto"/>
                <a:ea typeface="Roboto"/>
                <a:cs typeface="Roboto"/>
                <a:sym typeface="Roboto"/>
              </a:rPr>
              <a:t> with me. </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This will be a 30-minute session where I will personally audit, review, and make sure you’ve optimized your retirement plan.</a:t>
            </a:r>
            <a:endParaRPr sz="1200" b="1">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200" b="1">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That's a </a:t>
            </a:r>
            <a:r>
              <a:rPr lang="en" sz="1200" b="1">
                <a:solidFill>
                  <a:schemeClr val="dk1"/>
                </a:solidFill>
                <a:latin typeface="Roboto"/>
                <a:ea typeface="Roboto"/>
                <a:cs typeface="Roboto"/>
                <a:sym typeface="Roboto"/>
              </a:rPr>
              <a:t>$2,500 value</a:t>
            </a:r>
            <a:r>
              <a:rPr lang="en" sz="1200">
                <a:solidFill>
                  <a:schemeClr val="dk1"/>
                </a:solidFill>
                <a:latin typeface="Roboto"/>
                <a:ea typeface="Roboto"/>
                <a:cs typeface="Roboto"/>
                <a:sym typeface="Roboto"/>
              </a:rPr>
              <a:t> you’ll get at no additional cost when you join us for the boot camp. </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r>
              <a:rPr lang="en" sz="1200">
                <a:solidFill>
                  <a:schemeClr val="dk1"/>
                </a:solidFill>
                <a:latin typeface="Roboto"/>
                <a:ea typeface="Roboto"/>
                <a:cs typeface="Roboto"/>
                <a:sym typeface="Roboto"/>
              </a:rPr>
              <a:t>And this audit is usable </a:t>
            </a:r>
            <a:r>
              <a:rPr lang="en" sz="1200" b="1">
                <a:solidFill>
                  <a:schemeClr val="dk1"/>
                </a:solidFill>
                <a:latin typeface="Roboto"/>
                <a:ea typeface="Roboto"/>
                <a:cs typeface="Roboto"/>
                <a:sym typeface="Roboto"/>
              </a:rPr>
              <a:t>any time in the next 12 months</a:t>
            </a:r>
            <a:r>
              <a:rPr lang="en" sz="1200">
                <a:solidFill>
                  <a:schemeClr val="dk1"/>
                </a:solidFill>
                <a:latin typeface="Roboto"/>
                <a:ea typeface="Roboto"/>
                <a:cs typeface="Roboto"/>
                <a:sym typeface="Roboto"/>
              </a:rPr>
              <a:t>. So at any point in the next 12 months, you can just send me an email and we can set up this audit.</a:t>
            </a:r>
            <a:endParaRPr sz="1200">
              <a:solidFill>
                <a:schemeClr val="dk1"/>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10384a30909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10384a30909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On this slide, reshare the entire offer with the fast action bonus at the bottom. Share the NEW total value dollar amount with the fast action bonus added in. </a:t>
            </a:r>
            <a:r>
              <a:rPr lang="en" sz="1200" u="sng">
                <a:solidFill>
                  <a:schemeClr val="dk1"/>
                </a:solidFill>
              </a:rPr>
              <a:t>We reveal the pay in full price for the first time.</a:t>
            </a:r>
            <a:endParaRPr sz="1200" u="sng">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Insert Your Script: </a:t>
            </a:r>
            <a:r>
              <a:rPr lang="en" sz="1200">
                <a:solidFill>
                  <a:schemeClr val="dk1"/>
                </a:solidFill>
              </a:rPr>
              <a:t>So in addition to the {insert the name of your core program}, and all the bonuses I shared, for the first X who join on this webinar only, you’re going to get {insert the name of your fast action bonus} That’s a total value of {insert the dollar amount of the total value). And you can get all of that for just a one-time investment of {insert your pay in full price}.</a:t>
            </a:r>
            <a:endParaRPr>
              <a:solidFill>
                <a:schemeClr val="dk1"/>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10384a30909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10384a30909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Restate the price on this slide again.</a:t>
            </a:r>
            <a:endParaRPr sz="1200" u="sng">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Insert Your Script: </a:t>
            </a:r>
            <a:r>
              <a:rPr lang="en" sz="1200">
                <a:solidFill>
                  <a:schemeClr val="dk1"/>
                </a:solidFill>
              </a:rPr>
              <a:t>So again, you can get all of what I just shared for a one-time investment of {insert your price}.</a:t>
            </a:r>
            <a:endParaRPr>
              <a:solidFill>
                <a:schemeClr val="dk1"/>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g10384a30909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6" name="Google Shape;736;g10384a30909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Here we tell our attendees where to go to access the special offer and be one of the first to claim their fast action bonus. If you’re using a software like Zoom, you will direct people to the chat to click on the link. Or if you have a special domain set up for your checkout page, you can list that as well. If you use a software that has a “pop-in” for your offer, direct your attendees there. </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Insert Your Script: </a:t>
            </a:r>
            <a:r>
              <a:rPr lang="en" sz="1200">
                <a:solidFill>
                  <a:schemeClr val="dk1"/>
                </a:solidFill>
              </a:rPr>
              <a:t>So where can you go to get started and be one of the first to claim your {insert name of fast action bonus)? You can simply click the link I just dropped in the chat right now to sign up and claim this special offer. Go to the link in the chat right now to be one of the first to join us today on this webinar and claim the {insert the name of your fast action bonus}. Head over there right now.</a:t>
            </a:r>
            <a:endParaRPr>
              <a:solidFill>
                <a:schemeClr val="dk1"/>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10384a30909_0_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g10384a30909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Share your guarantee on this slide.</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Example Script: </a:t>
            </a:r>
            <a:endParaRPr sz="1200" b="1">
              <a:solidFill>
                <a:schemeClr val="dk1"/>
              </a:solidFill>
            </a:endParaRPr>
          </a:p>
          <a:p>
            <a:pPr marL="0" lvl="0" indent="0" algn="l" rtl="0">
              <a:spcBef>
                <a:spcPts val="0"/>
              </a:spcBef>
              <a:spcAft>
                <a:spcPts val="0"/>
              </a:spcAft>
              <a:buNone/>
            </a:pPr>
            <a:endParaRPr sz="1200"/>
          </a:p>
          <a:p>
            <a:pPr marL="0" lvl="0" indent="0" algn="l" rtl="0">
              <a:spcBef>
                <a:spcPts val="0"/>
              </a:spcBef>
              <a:spcAft>
                <a:spcPts val="0"/>
              </a:spcAft>
              <a:buNone/>
            </a:pPr>
            <a:r>
              <a:rPr lang="en" sz="1200"/>
              <a:t>And look, if you’re on the fence or wondering if this is a good fit for you…</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It doesn’t even have to be a “yes” today…it can be a maybe.</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Because we offer a 100% Happiness, Money-Back Guarantee.</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If you don’t feel this three-day event is the best event you’ve ever attended, simply send us a support email before the end of the third day and we’ll give you 100% of your money back, no questions asked.  </a:t>
            </a:r>
            <a:endParaRPr sz="1300" b="1">
              <a:solidFill>
                <a:schemeClr val="dk1"/>
              </a:solidFill>
              <a:highlight>
                <a:srgbClr val="C9DAF8"/>
              </a:highlight>
            </a:endParaRPr>
          </a:p>
          <a:p>
            <a:pPr marL="0" lvl="0" indent="0" algn="l" rtl="0">
              <a:spcBef>
                <a:spcPts val="0"/>
              </a:spcBef>
              <a:spcAft>
                <a:spcPts val="0"/>
              </a:spcAft>
              <a:buClr>
                <a:schemeClr val="dk1"/>
              </a:buClr>
              <a:buSzPts val="1100"/>
              <a:buFont typeface="Arial"/>
              <a:buNone/>
            </a:pPr>
            <a:endParaRPr sz="1200" b="1">
              <a:solidFill>
                <a:schemeClr val="dk1"/>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10384a30909_0_1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10384a30909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Instructions: </a:t>
            </a:r>
            <a:r>
              <a:rPr lang="en" sz="1200">
                <a:solidFill>
                  <a:schemeClr val="dk1"/>
                </a:solidFill>
              </a:rPr>
              <a:t>Share your installment plan on this slide.</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r>
              <a:rPr lang="en" sz="1200">
                <a:solidFill>
                  <a:schemeClr val="dk1"/>
                </a:solidFill>
              </a:rPr>
              <a:t>And if {insert the pay in full amount) is a bit of a stretch, you can even join us for just {insert number of installments) of {insert the dollar amount of each installment).</a:t>
            </a:r>
            <a:endParaRPr sz="1200">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Example Script: </a:t>
            </a:r>
            <a:r>
              <a:rPr lang="en" sz="1200">
                <a:solidFill>
                  <a:schemeClr val="dk1"/>
                </a:solidFill>
              </a:rPr>
              <a:t>And if 1997 is a stretch, you can even join us for </a:t>
            </a:r>
            <a:r>
              <a:rPr lang="en" sz="1200"/>
              <a:t>Just Four Monthly Installments of $547.</a:t>
            </a:r>
            <a:endParaRPr sz="1200">
              <a:solidFill>
                <a:schemeClr val="dk1"/>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g10384a30909_0_1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7" name="Google Shape;757;g10384a30909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Instructions: </a:t>
            </a:r>
            <a:r>
              <a:rPr lang="en" sz="1200">
                <a:solidFill>
                  <a:schemeClr val="dk1"/>
                </a:solidFill>
              </a:rPr>
              <a:t>Recap the entire offer, each bonus, and the fast action again. Leave this slide up the entire time you answer questions during the Q&amp;A. Keep the Q&amp;A discussion focused on the offer.</a:t>
            </a:r>
            <a:endParaRPr sz="1200">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None/>
            </a:pPr>
            <a:r>
              <a:rPr lang="en" sz="1200" b="1">
                <a:solidFill>
                  <a:schemeClr val="dk1"/>
                </a:solidFill>
              </a:rPr>
              <a:t>Insert Your Script: </a:t>
            </a:r>
            <a:endParaRPr sz="1200" b="1">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None/>
            </a:pPr>
            <a:r>
              <a:rPr lang="en" sz="1200" b="1">
                <a:solidFill>
                  <a:schemeClr val="dk1"/>
                </a:solidFill>
              </a:rPr>
              <a:t>Example Script:</a:t>
            </a:r>
            <a:endParaRPr sz="1200" b="1">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lnSpc>
                <a:spcPct val="115000"/>
              </a:lnSpc>
              <a:spcBef>
                <a:spcPts val="0"/>
              </a:spcBef>
              <a:spcAft>
                <a:spcPts val="0"/>
              </a:spcAft>
              <a:buNone/>
            </a:pPr>
            <a:r>
              <a:rPr lang="en" sz="1200">
                <a:solidFill>
                  <a:schemeClr val="dk1"/>
                </a:solidFill>
              </a:rPr>
              <a:t>So just to recap all you’re going to get when you enroll today…</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a:solidFill>
                  <a:schemeClr val="dk1"/>
                </a:solidFill>
              </a:rPr>
              <a:t>You’re going to join us for 3 days for the Financial Independence Bootcamp to work closely with myself and my team.</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a:solidFill>
                  <a:schemeClr val="dk1"/>
                </a:solidFill>
              </a:rPr>
              <a:t>[continue to recap each part of the offer]...</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 </a:t>
            </a:r>
            <a:endParaRPr sz="1200">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Cover" type="title">
  <p:cSld name="TITLE">
    <p:bg>
      <p:bgPr>
        <a:solidFill>
          <a:srgbClr val="F2F7FD"/>
        </a:solidFill>
        <a:effectLst/>
      </p:bgPr>
    </p:bg>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457325" y="925150"/>
            <a:ext cx="8210700" cy="9309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000645"/>
              </a:buClr>
              <a:buSzPts val="4600"/>
              <a:buFont typeface="Mada"/>
              <a:buNone/>
              <a:defRPr sz="4600" b="1">
                <a:solidFill>
                  <a:srgbClr val="000645"/>
                </a:solidFill>
                <a:latin typeface="Mada"/>
                <a:ea typeface="Mada"/>
                <a:cs typeface="Mada"/>
                <a:sym typeface="Mada"/>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3" name="Google Shape;13;p2"/>
          <p:cNvSpPr txBox="1">
            <a:spLocks noGrp="1"/>
          </p:cNvSpPr>
          <p:nvPr>
            <p:ph type="subTitle" idx="1"/>
          </p:nvPr>
        </p:nvSpPr>
        <p:spPr>
          <a:xfrm>
            <a:off x="466650" y="1855963"/>
            <a:ext cx="82107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F9845B"/>
              </a:buClr>
              <a:buSzPts val="2200"/>
              <a:buFont typeface="Karla"/>
              <a:buNone/>
              <a:defRPr sz="2200" b="1">
                <a:solidFill>
                  <a:srgbClr val="F9845B"/>
                </a:solidFill>
                <a:latin typeface="Karla"/>
                <a:ea typeface="Karla"/>
                <a:cs typeface="Karla"/>
                <a:sym typeface="Karla"/>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ext">
  <p:cSld name="ONE_COLUMN_TEXT">
    <p:bg>
      <p:bgPr>
        <a:solidFill>
          <a:srgbClr val="F2F7FD"/>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645"/>
              </a:buClr>
              <a:buSzPts val="2800"/>
              <a:buFont typeface="Mada"/>
              <a:buNone/>
              <a:defRPr b="1">
                <a:solidFill>
                  <a:srgbClr val="000645"/>
                </a:solidFill>
                <a:latin typeface="Mada"/>
                <a:ea typeface="Mada"/>
                <a:cs typeface="Mada"/>
                <a:sym typeface="Mad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6" name="Google Shape;16;p3"/>
          <p:cNvSpPr txBox="1">
            <a:spLocks noGrp="1"/>
          </p:cNvSpPr>
          <p:nvPr>
            <p:ph type="body" idx="1"/>
          </p:nvPr>
        </p:nvSpPr>
        <p:spPr>
          <a:xfrm>
            <a:off x="386100" y="1346475"/>
            <a:ext cx="8371800" cy="3356700"/>
          </a:xfrm>
          <a:prstGeom prst="rect">
            <a:avLst/>
          </a:prstGeom>
        </p:spPr>
        <p:txBody>
          <a:bodyPr spcFirstLastPara="1" wrap="square" lIns="91425" tIns="91425" rIns="91425" bIns="91425" anchor="t" anchorCtr="0">
            <a:noAutofit/>
          </a:bodyPr>
          <a:lstStyle>
            <a:lvl1pPr marL="457200" lvl="0" indent="-330200" rtl="0">
              <a:lnSpc>
                <a:spcPct val="125000"/>
              </a:lnSpc>
              <a:spcBef>
                <a:spcPts val="0"/>
              </a:spcBef>
              <a:spcAft>
                <a:spcPts val="0"/>
              </a:spcAft>
              <a:buClr>
                <a:srgbClr val="F9845B"/>
              </a:buClr>
              <a:buSzPts val="1600"/>
              <a:buFont typeface="Karla"/>
              <a:buChar char="●"/>
              <a:defRPr sz="1600">
                <a:solidFill>
                  <a:srgbClr val="44465F"/>
                </a:solidFill>
                <a:latin typeface="Karla"/>
                <a:ea typeface="Karla"/>
                <a:cs typeface="Karla"/>
                <a:sym typeface="Karla"/>
              </a:defRPr>
            </a:lvl1pPr>
            <a:lvl2pPr marL="914400" lvl="1" indent="-330200" rtl="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2pPr>
            <a:lvl3pPr marL="1371600" lvl="2" indent="-330200" rtl="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3pPr>
            <a:lvl4pPr marL="1828800" lvl="3" indent="-330200" rtl="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4pPr>
            <a:lvl5pPr marL="2286000" lvl="4" indent="-330200" rtl="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5pPr>
            <a:lvl6pPr marL="2743200" lvl="5" indent="-330200" rtl="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6pPr>
            <a:lvl7pPr marL="3200400" lvl="6" indent="-330200" rtl="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7pPr>
            <a:lvl8pPr marL="3657600" lvl="7" indent="-330200" rtl="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8pPr>
            <a:lvl9pPr marL="4114800" lvl="8" indent="-330200" rtl="0">
              <a:lnSpc>
                <a:spcPct val="125000"/>
              </a:lnSpc>
              <a:spcBef>
                <a:spcPts val="1500"/>
              </a:spcBef>
              <a:spcAft>
                <a:spcPts val="1500"/>
              </a:spcAft>
              <a:buClr>
                <a:srgbClr val="44465F"/>
              </a:buClr>
              <a:buSzPts val="1600"/>
              <a:buFont typeface="Karla"/>
              <a:buChar char="■"/>
              <a:defRPr sz="1600">
                <a:solidFill>
                  <a:srgbClr val="44465F"/>
                </a:solidFill>
                <a:latin typeface="Karla"/>
                <a:ea typeface="Karla"/>
                <a:cs typeface="Karla"/>
                <a:sym typeface="Karla"/>
              </a:defRPr>
            </a:lvl9pPr>
          </a:lstStyle>
          <a:p>
            <a:endParaRPr/>
          </a:p>
        </p:txBody>
      </p:sp>
      <p:sp>
        <p:nvSpPr>
          <p:cNvPr id="17" name="Google Shape;17;p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enter Title">
  <p:cSld name="MAIN_POINT">
    <p:bg>
      <p:bgPr>
        <a:solidFill>
          <a:srgbClr val="F2F7FD"/>
        </a:solidFill>
        <a:effectLst/>
      </p:bgPr>
    </p:bg>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1219475" y="2288700"/>
            <a:ext cx="6717600" cy="5661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Font typeface="Mada"/>
              <a:buNone/>
              <a:defRPr b="1">
                <a:latin typeface="Mada"/>
                <a:ea typeface="Mada"/>
                <a:cs typeface="Mada"/>
                <a:sym typeface="Mada"/>
              </a:defRPr>
            </a:lvl1pPr>
            <a:lvl2pPr lvl="1">
              <a:spcBef>
                <a:spcPts val="0"/>
              </a:spcBef>
              <a:spcAft>
                <a:spcPts val="0"/>
              </a:spcAft>
              <a:buClr>
                <a:srgbClr val="000645"/>
              </a:buClr>
              <a:buSzPts val="4600"/>
              <a:buNone/>
              <a:defRPr sz="4600">
                <a:solidFill>
                  <a:srgbClr val="000645"/>
                </a:solidFill>
              </a:defRPr>
            </a:lvl2pPr>
            <a:lvl3pPr lvl="2">
              <a:spcBef>
                <a:spcPts val="0"/>
              </a:spcBef>
              <a:spcAft>
                <a:spcPts val="0"/>
              </a:spcAft>
              <a:buClr>
                <a:srgbClr val="000645"/>
              </a:buClr>
              <a:buSzPts val="4600"/>
              <a:buNone/>
              <a:defRPr sz="4600">
                <a:solidFill>
                  <a:srgbClr val="000645"/>
                </a:solidFill>
              </a:defRPr>
            </a:lvl3pPr>
            <a:lvl4pPr lvl="3">
              <a:spcBef>
                <a:spcPts val="0"/>
              </a:spcBef>
              <a:spcAft>
                <a:spcPts val="0"/>
              </a:spcAft>
              <a:buClr>
                <a:srgbClr val="000645"/>
              </a:buClr>
              <a:buSzPts val="4600"/>
              <a:buNone/>
              <a:defRPr sz="4600">
                <a:solidFill>
                  <a:srgbClr val="000645"/>
                </a:solidFill>
              </a:defRPr>
            </a:lvl4pPr>
            <a:lvl5pPr lvl="4">
              <a:spcBef>
                <a:spcPts val="0"/>
              </a:spcBef>
              <a:spcAft>
                <a:spcPts val="0"/>
              </a:spcAft>
              <a:buClr>
                <a:srgbClr val="000645"/>
              </a:buClr>
              <a:buSzPts val="4600"/>
              <a:buNone/>
              <a:defRPr sz="4600">
                <a:solidFill>
                  <a:srgbClr val="000645"/>
                </a:solidFill>
              </a:defRPr>
            </a:lvl5pPr>
            <a:lvl6pPr lvl="5">
              <a:spcBef>
                <a:spcPts val="0"/>
              </a:spcBef>
              <a:spcAft>
                <a:spcPts val="0"/>
              </a:spcAft>
              <a:buClr>
                <a:srgbClr val="000645"/>
              </a:buClr>
              <a:buSzPts val="4600"/>
              <a:buNone/>
              <a:defRPr sz="4600">
                <a:solidFill>
                  <a:srgbClr val="000645"/>
                </a:solidFill>
              </a:defRPr>
            </a:lvl6pPr>
            <a:lvl7pPr lvl="6">
              <a:spcBef>
                <a:spcPts val="0"/>
              </a:spcBef>
              <a:spcAft>
                <a:spcPts val="0"/>
              </a:spcAft>
              <a:buClr>
                <a:srgbClr val="000645"/>
              </a:buClr>
              <a:buSzPts val="4600"/>
              <a:buNone/>
              <a:defRPr sz="4600">
                <a:solidFill>
                  <a:srgbClr val="000645"/>
                </a:solidFill>
              </a:defRPr>
            </a:lvl7pPr>
            <a:lvl8pPr lvl="7">
              <a:spcBef>
                <a:spcPts val="0"/>
              </a:spcBef>
              <a:spcAft>
                <a:spcPts val="0"/>
              </a:spcAft>
              <a:buClr>
                <a:srgbClr val="000645"/>
              </a:buClr>
              <a:buSzPts val="4600"/>
              <a:buNone/>
              <a:defRPr sz="4600">
                <a:solidFill>
                  <a:srgbClr val="000645"/>
                </a:solidFill>
              </a:defRPr>
            </a:lvl8pPr>
            <a:lvl9pPr lvl="8">
              <a:spcBef>
                <a:spcPts val="0"/>
              </a:spcBef>
              <a:spcAft>
                <a:spcPts val="0"/>
              </a:spcAft>
              <a:buClr>
                <a:srgbClr val="000645"/>
              </a:buClr>
              <a:buSzPts val="4600"/>
              <a:buNone/>
              <a:defRPr sz="4600">
                <a:solidFill>
                  <a:srgbClr val="000645"/>
                </a:solidFill>
              </a:defRPr>
            </a:lvl9pPr>
          </a:lstStyle>
          <a:p>
            <a:endParaRPr/>
          </a:p>
        </p:txBody>
      </p:sp>
      <p:sp>
        <p:nvSpPr>
          <p:cNvPr id="20" name="Google Shape;20;p4"/>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1 1">
  <p:cSld name="CUSTOM_1">
    <p:spTree>
      <p:nvGrpSpPr>
        <p:cNvPr id="1" name="Shape 21"/>
        <p:cNvGrpSpPr/>
        <p:nvPr/>
      </p:nvGrpSpPr>
      <p:grpSpPr>
        <a:xfrm>
          <a:off x="0" y="0"/>
          <a:ext cx="0" cy="0"/>
          <a:chOff x="0" y="0"/>
          <a:chExt cx="0" cy="0"/>
        </a:xfrm>
      </p:grpSpPr>
      <p:sp>
        <p:nvSpPr>
          <p:cNvPr id="22" name="Google Shape;22;p5"/>
          <p:cNvSpPr/>
          <p:nvPr/>
        </p:nvSpPr>
        <p:spPr>
          <a:xfrm>
            <a:off x="0" y="4826275"/>
            <a:ext cx="9144000" cy="317400"/>
          </a:xfrm>
          <a:prstGeom prst="rect">
            <a:avLst/>
          </a:prstGeom>
          <a:solidFill>
            <a:srgbClr val="243E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 name="Google Shape;23;p5"/>
          <p:cNvPicPr preferRelativeResize="0"/>
          <p:nvPr/>
        </p:nvPicPr>
        <p:blipFill>
          <a:blip r:embed="rId2">
            <a:alphaModFix/>
          </a:blip>
          <a:stretch>
            <a:fillRect/>
          </a:stretch>
        </p:blipFill>
        <p:spPr>
          <a:xfrm>
            <a:off x="7549136" y="4893051"/>
            <a:ext cx="1404090" cy="183831"/>
          </a:xfrm>
          <a:prstGeom prst="rect">
            <a:avLst/>
          </a:prstGeom>
          <a:noFill/>
          <a:ln>
            <a:noFill/>
          </a:ln>
        </p:spPr>
      </p:pic>
      <p:sp>
        <p:nvSpPr>
          <p:cNvPr id="24" name="Google Shape;24;p5"/>
          <p:cNvSpPr txBox="1">
            <a:spLocks noGrp="1"/>
          </p:cNvSpPr>
          <p:nvPr>
            <p:ph type="sldNum" idx="12"/>
          </p:nvPr>
        </p:nvSpPr>
        <p:spPr>
          <a:xfrm>
            <a:off x="-618325" y="4884914"/>
            <a:ext cx="548700" cy="200100"/>
          </a:xfrm>
          <a:prstGeom prst="rect">
            <a:avLst/>
          </a:prstGeom>
        </p:spPr>
        <p:txBody>
          <a:bodyPr spcFirstLastPara="1" wrap="square" lIns="0" tIns="0" rIns="0" bIns="0" anchor="t"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5" name="Google Shape;25;p5"/>
          <p:cNvSpPr txBox="1">
            <a:spLocks noGrp="1"/>
          </p:cNvSpPr>
          <p:nvPr>
            <p:ph type="title"/>
          </p:nvPr>
        </p:nvSpPr>
        <p:spPr>
          <a:xfrm>
            <a:off x="1503750" y="642150"/>
            <a:ext cx="6136500" cy="572700"/>
          </a:xfrm>
          <a:prstGeom prst="rect">
            <a:avLst/>
          </a:prstGeom>
        </p:spPr>
        <p:txBody>
          <a:bodyPr spcFirstLastPara="1" wrap="square" lIns="0" tIns="0" rIns="0" bIns="0" anchor="ctr" anchorCtr="0">
            <a:spAutoFit/>
          </a:bodyPr>
          <a:lstStyle>
            <a:lvl1pPr lvl="0" rtl="0">
              <a:spcBef>
                <a:spcPts val="0"/>
              </a:spcBef>
              <a:spcAft>
                <a:spcPts val="0"/>
              </a:spcAft>
              <a:buSzPts val="2800"/>
              <a:buNone/>
              <a:defRPr/>
            </a:lvl1pPr>
            <a:lvl2pPr lvl="1" rtl="0">
              <a:spcBef>
                <a:spcPts val="0"/>
              </a:spcBef>
              <a:spcAft>
                <a:spcPts val="0"/>
              </a:spcAft>
              <a:buSzPts val="3200"/>
              <a:buFont typeface="Mada"/>
              <a:buNone/>
              <a:defRPr sz="3200">
                <a:latin typeface="Mada"/>
                <a:ea typeface="Mada"/>
                <a:cs typeface="Mada"/>
                <a:sym typeface="Mada"/>
              </a:defRPr>
            </a:lvl2pPr>
            <a:lvl3pPr lvl="2" rtl="0">
              <a:spcBef>
                <a:spcPts val="0"/>
              </a:spcBef>
              <a:spcAft>
                <a:spcPts val="0"/>
              </a:spcAft>
              <a:buSzPts val="3200"/>
              <a:buFont typeface="Mada"/>
              <a:buNone/>
              <a:defRPr sz="3200">
                <a:latin typeface="Mada"/>
                <a:ea typeface="Mada"/>
                <a:cs typeface="Mada"/>
                <a:sym typeface="Mada"/>
              </a:defRPr>
            </a:lvl3pPr>
            <a:lvl4pPr lvl="3" rtl="0">
              <a:spcBef>
                <a:spcPts val="0"/>
              </a:spcBef>
              <a:spcAft>
                <a:spcPts val="0"/>
              </a:spcAft>
              <a:buSzPts val="3200"/>
              <a:buFont typeface="Mada"/>
              <a:buNone/>
              <a:defRPr sz="3200">
                <a:latin typeface="Mada"/>
                <a:ea typeface="Mada"/>
                <a:cs typeface="Mada"/>
                <a:sym typeface="Mada"/>
              </a:defRPr>
            </a:lvl4pPr>
            <a:lvl5pPr lvl="4" rtl="0">
              <a:spcBef>
                <a:spcPts val="0"/>
              </a:spcBef>
              <a:spcAft>
                <a:spcPts val="0"/>
              </a:spcAft>
              <a:buSzPts val="3200"/>
              <a:buFont typeface="Mada"/>
              <a:buNone/>
              <a:defRPr sz="3200">
                <a:latin typeface="Mada"/>
                <a:ea typeface="Mada"/>
                <a:cs typeface="Mada"/>
                <a:sym typeface="Mada"/>
              </a:defRPr>
            </a:lvl5pPr>
            <a:lvl6pPr lvl="5" rtl="0">
              <a:spcBef>
                <a:spcPts val="0"/>
              </a:spcBef>
              <a:spcAft>
                <a:spcPts val="0"/>
              </a:spcAft>
              <a:buSzPts val="3200"/>
              <a:buFont typeface="Mada"/>
              <a:buNone/>
              <a:defRPr sz="3200">
                <a:latin typeface="Mada"/>
                <a:ea typeface="Mada"/>
                <a:cs typeface="Mada"/>
                <a:sym typeface="Mada"/>
              </a:defRPr>
            </a:lvl6pPr>
            <a:lvl7pPr lvl="6" rtl="0">
              <a:spcBef>
                <a:spcPts val="0"/>
              </a:spcBef>
              <a:spcAft>
                <a:spcPts val="0"/>
              </a:spcAft>
              <a:buSzPts val="3200"/>
              <a:buFont typeface="Mada"/>
              <a:buNone/>
              <a:defRPr sz="3200">
                <a:latin typeface="Mada"/>
                <a:ea typeface="Mada"/>
                <a:cs typeface="Mada"/>
                <a:sym typeface="Mada"/>
              </a:defRPr>
            </a:lvl7pPr>
            <a:lvl8pPr lvl="7" rtl="0">
              <a:spcBef>
                <a:spcPts val="0"/>
              </a:spcBef>
              <a:spcAft>
                <a:spcPts val="0"/>
              </a:spcAft>
              <a:buSzPts val="3200"/>
              <a:buFont typeface="Mada"/>
              <a:buNone/>
              <a:defRPr sz="3200">
                <a:latin typeface="Mada"/>
                <a:ea typeface="Mada"/>
                <a:cs typeface="Mada"/>
                <a:sym typeface="Mada"/>
              </a:defRPr>
            </a:lvl8pPr>
            <a:lvl9pPr lvl="8" rtl="0">
              <a:spcBef>
                <a:spcPts val="0"/>
              </a:spcBef>
              <a:spcAft>
                <a:spcPts val="0"/>
              </a:spcAft>
              <a:buSzPts val="3200"/>
              <a:buFont typeface="Mada"/>
              <a:buNone/>
              <a:defRPr sz="3200">
                <a:latin typeface="Mada"/>
                <a:ea typeface="Mada"/>
                <a:cs typeface="Mada"/>
                <a:sym typeface="Mada"/>
              </a:defRPr>
            </a:lvl9pPr>
          </a:lstStyle>
          <a:p>
            <a:endParaRPr/>
          </a:p>
        </p:txBody>
      </p:sp>
      <p:pic>
        <p:nvPicPr>
          <p:cNvPr id="26" name="Google Shape;26;p5"/>
          <p:cNvPicPr preferRelativeResize="0"/>
          <p:nvPr/>
        </p:nvPicPr>
        <p:blipFill rotWithShape="1">
          <a:blip r:embed="rId3">
            <a:alphaModFix amt="5000"/>
          </a:blip>
          <a:srcRect r="2410"/>
          <a:stretch/>
        </p:blipFill>
        <p:spPr>
          <a:xfrm>
            <a:off x="6053775" y="734850"/>
            <a:ext cx="3090224" cy="366697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Cover" type="title">
  <p:cSld name="TITLE">
    <p:bg>
      <p:bgPr>
        <a:solidFill>
          <a:srgbClr val="F2F7FD"/>
        </a:solidFill>
        <a:effectLst/>
      </p:bgPr>
    </p:bg>
    <p:spTree>
      <p:nvGrpSpPr>
        <p:cNvPr id="1" name="Shape 33"/>
        <p:cNvGrpSpPr/>
        <p:nvPr/>
      </p:nvGrpSpPr>
      <p:grpSpPr>
        <a:xfrm>
          <a:off x="0" y="0"/>
          <a:ext cx="0" cy="0"/>
          <a:chOff x="0" y="0"/>
          <a:chExt cx="0" cy="0"/>
        </a:xfrm>
      </p:grpSpPr>
      <p:sp>
        <p:nvSpPr>
          <p:cNvPr id="34" name="Google Shape;34;p7"/>
          <p:cNvSpPr txBox="1">
            <a:spLocks noGrp="1"/>
          </p:cNvSpPr>
          <p:nvPr>
            <p:ph type="ctrTitle"/>
          </p:nvPr>
        </p:nvSpPr>
        <p:spPr>
          <a:xfrm>
            <a:off x="457325" y="925150"/>
            <a:ext cx="8210700" cy="9309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000645"/>
              </a:buClr>
              <a:buSzPts val="4600"/>
              <a:buNone/>
              <a:defRPr sz="4600">
                <a:solidFill>
                  <a:srgbClr val="000645"/>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5" name="Google Shape;35;p7"/>
          <p:cNvSpPr txBox="1">
            <a:spLocks noGrp="1"/>
          </p:cNvSpPr>
          <p:nvPr>
            <p:ph type="subTitle" idx="1"/>
          </p:nvPr>
        </p:nvSpPr>
        <p:spPr>
          <a:xfrm>
            <a:off x="466650" y="1855963"/>
            <a:ext cx="82107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9845B"/>
              </a:buClr>
              <a:buSzPts val="2200"/>
              <a:buFont typeface="Karla"/>
              <a:buNone/>
              <a:defRPr sz="2200" b="1">
                <a:solidFill>
                  <a:srgbClr val="F9845B"/>
                </a:solidFill>
                <a:latin typeface="Karla"/>
                <a:ea typeface="Karla"/>
                <a:cs typeface="Karla"/>
                <a:sym typeface="Karl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6" name="Google Shape;36;p7"/>
          <p:cNvSpPr/>
          <p:nvPr/>
        </p:nvSpPr>
        <p:spPr>
          <a:xfrm>
            <a:off x="0" y="-6825"/>
            <a:ext cx="9144000" cy="317100"/>
          </a:xfrm>
          <a:prstGeom prst="rect">
            <a:avLst/>
          </a:prstGeom>
          <a:solidFill>
            <a:srgbClr val="243E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p:cSld name="ONE_COLUMN_TEXT">
    <p:bg>
      <p:bgPr>
        <a:solidFill>
          <a:srgbClr val="F2F7FD"/>
        </a:solidFill>
        <a:effectLst/>
      </p:bgPr>
    </p:bg>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190825" y="503575"/>
            <a:ext cx="8762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645"/>
              </a:buClr>
              <a:buSzPts val="2800"/>
              <a:buFont typeface="Mada"/>
              <a:buNone/>
              <a:defRPr b="1">
                <a:solidFill>
                  <a:srgbClr val="000645"/>
                </a:solidFill>
                <a:latin typeface="Mada"/>
                <a:ea typeface="Mada"/>
                <a:cs typeface="Mada"/>
                <a:sym typeface="Mad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39" name="Google Shape;39;p8"/>
          <p:cNvSpPr txBox="1">
            <a:spLocks noGrp="1"/>
          </p:cNvSpPr>
          <p:nvPr>
            <p:ph type="body" idx="1"/>
          </p:nvPr>
        </p:nvSpPr>
        <p:spPr>
          <a:xfrm>
            <a:off x="386100" y="1076275"/>
            <a:ext cx="8371800" cy="3627000"/>
          </a:xfrm>
          <a:prstGeom prst="rect">
            <a:avLst/>
          </a:prstGeom>
        </p:spPr>
        <p:txBody>
          <a:bodyPr spcFirstLastPara="1" wrap="square" lIns="91425" tIns="91425" rIns="91425" bIns="91425" anchor="t" anchorCtr="0">
            <a:noAutofit/>
          </a:bodyPr>
          <a:lstStyle>
            <a:lvl1pPr marL="457200" lvl="0" indent="-381000" rtl="0">
              <a:lnSpc>
                <a:spcPct val="125000"/>
              </a:lnSpc>
              <a:spcBef>
                <a:spcPts val="0"/>
              </a:spcBef>
              <a:spcAft>
                <a:spcPts val="0"/>
              </a:spcAft>
              <a:buClr>
                <a:srgbClr val="F9845B"/>
              </a:buClr>
              <a:buSzPts val="2400"/>
              <a:buFont typeface="Karla"/>
              <a:buChar char="●"/>
              <a:defRPr>
                <a:solidFill>
                  <a:srgbClr val="44465F"/>
                </a:solidFill>
                <a:latin typeface="Karla"/>
                <a:ea typeface="Karla"/>
                <a:cs typeface="Karla"/>
                <a:sym typeface="Karla"/>
              </a:defRPr>
            </a:lvl1pPr>
            <a:lvl2pPr marL="914400" lvl="1" indent="-381000" rtl="0">
              <a:lnSpc>
                <a:spcPct val="125000"/>
              </a:lnSpc>
              <a:spcBef>
                <a:spcPts val="1500"/>
              </a:spcBef>
              <a:spcAft>
                <a:spcPts val="0"/>
              </a:spcAft>
              <a:buClr>
                <a:srgbClr val="F9845B"/>
              </a:buClr>
              <a:buSzPts val="2400"/>
              <a:buFont typeface="Karla"/>
              <a:buChar char="○"/>
              <a:defRPr>
                <a:solidFill>
                  <a:srgbClr val="44465F"/>
                </a:solidFill>
                <a:latin typeface="Karla"/>
                <a:ea typeface="Karla"/>
                <a:cs typeface="Karla"/>
                <a:sym typeface="Karla"/>
              </a:defRPr>
            </a:lvl2pPr>
            <a:lvl3pPr marL="1371600" lvl="2" indent="-381000" rtl="0">
              <a:lnSpc>
                <a:spcPct val="125000"/>
              </a:lnSpc>
              <a:spcBef>
                <a:spcPts val="1500"/>
              </a:spcBef>
              <a:spcAft>
                <a:spcPts val="0"/>
              </a:spcAft>
              <a:buClr>
                <a:srgbClr val="F9845B"/>
              </a:buClr>
              <a:buSzPts val="2400"/>
              <a:buFont typeface="Karla"/>
              <a:buChar char="■"/>
              <a:defRPr>
                <a:solidFill>
                  <a:srgbClr val="44465F"/>
                </a:solidFill>
                <a:latin typeface="Karla"/>
                <a:ea typeface="Karla"/>
                <a:cs typeface="Karla"/>
                <a:sym typeface="Karla"/>
              </a:defRPr>
            </a:lvl3pPr>
            <a:lvl4pPr marL="1828800" lvl="3" indent="-381000" rtl="0">
              <a:lnSpc>
                <a:spcPct val="125000"/>
              </a:lnSpc>
              <a:spcBef>
                <a:spcPts val="1500"/>
              </a:spcBef>
              <a:spcAft>
                <a:spcPts val="0"/>
              </a:spcAft>
              <a:buClr>
                <a:srgbClr val="F9845B"/>
              </a:buClr>
              <a:buSzPts val="2400"/>
              <a:buFont typeface="Karla"/>
              <a:buChar char="●"/>
              <a:defRPr>
                <a:solidFill>
                  <a:srgbClr val="44465F"/>
                </a:solidFill>
                <a:latin typeface="Karla"/>
                <a:ea typeface="Karla"/>
                <a:cs typeface="Karla"/>
                <a:sym typeface="Karla"/>
              </a:defRPr>
            </a:lvl4pPr>
            <a:lvl5pPr marL="2286000" lvl="4" indent="-381000" rtl="0">
              <a:lnSpc>
                <a:spcPct val="125000"/>
              </a:lnSpc>
              <a:spcBef>
                <a:spcPts val="1500"/>
              </a:spcBef>
              <a:spcAft>
                <a:spcPts val="0"/>
              </a:spcAft>
              <a:buClr>
                <a:srgbClr val="F9845B"/>
              </a:buClr>
              <a:buSzPts val="2400"/>
              <a:buFont typeface="Karla"/>
              <a:buChar char="○"/>
              <a:defRPr>
                <a:solidFill>
                  <a:srgbClr val="44465F"/>
                </a:solidFill>
                <a:latin typeface="Karla"/>
                <a:ea typeface="Karla"/>
                <a:cs typeface="Karla"/>
                <a:sym typeface="Karla"/>
              </a:defRPr>
            </a:lvl5pPr>
            <a:lvl6pPr marL="2743200" lvl="5" indent="-381000" rtl="0">
              <a:lnSpc>
                <a:spcPct val="125000"/>
              </a:lnSpc>
              <a:spcBef>
                <a:spcPts val="1500"/>
              </a:spcBef>
              <a:spcAft>
                <a:spcPts val="0"/>
              </a:spcAft>
              <a:buClr>
                <a:srgbClr val="F9845B"/>
              </a:buClr>
              <a:buSzPts val="2400"/>
              <a:buFont typeface="Karla"/>
              <a:buChar char="■"/>
              <a:defRPr>
                <a:solidFill>
                  <a:srgbClr val="44465F"/>
                </a:solidFill>
                <a:latin typeface="Karla"/>
                <a:ea typeface="Karla"/>
                <a:cs typeface="Karla"/>
                <a:sym typeface="Karla"/>
              </a:defRPr>
            </a:lvl6pPr>
            <a:lvl7pPr marL="3200400" lvl="6" indent="-381000" rtl="0">
              <a:lnSpc>
                <a:spcPct val="125000"/>
              </a:lnSpc>
              <a:spcBef>
                <a:spcPts val="1500"/>
              </a:spcBef>
              <a:spcAft>
                <a:spcPts val="0"/>
              </a:spcAft>
              <a:buClr>
                <a:srgbClr val="F9845B"/>
              </a:buClr>
              <a:buSzPts val="2400"/>
              <a:buFont typeface="Karla"/>
              <a:buChar char="●"/>
              <a:defRPr>
                <a:solidFill>
                  <a:srgbClr val="44465F"/>
                </a:solidFill>
                <a:latin typeface="Karla"/>
                <a:ea typeface="Karla"/>
                <a:cs typeface="Karla"/>
                <a:sym typeface="Karla"/>
              </a:defRPr>
            </a:lvl7pPr>
            <a:lvl8pPr marL="3657600" lvl="7" indent="-381000" rtl="0">
              <a:lnSpc>
                <a:spcPct val="125000"/>
              </a:lnSpc>
              <a:spcBef>
                <a:spcPts val="1500"/>
              </a:spcBef>
              <a:spcAft>
                <a:spcPts val="0"/>
              </a:spcAft>
              <a:buClr>
                <a:srgbClr val="F9845B"/>
              </a:buClr>
              <a:buSzPts val="2400"/>
              <a:buFont typeface="Karla"/>
              <a:buChar char="○"/>
              <a:defRPr>
                <a:solidFill>
                  <a:srgbClr val="44465F"/>
                </a:solidFill>
                <a:latin typeface="Karla"/>
                <a:ea typeface="Karla"/>
                <a:cs typeface="Karla"/>
                <a:sym typeface="Karla"/>
              </a:defRPr>
            </a:lvl8pPr>
            <a:lvl9pPr marL="4114800" lvl="8" indent="-381000" rtl="0">
              <a:lnSpc>
                <a:spcPct val="125000"/>
              </a:lnSpc>
              <a:spcBef>
                <a:spcPts val="1500"/>
              </a:spcBef>
              <a:spcAft>
                <a:spcPts val="1500"/>
              </a:spcAft>
              <a:buClr>
                <a:srgbClr val="44465F"/>
              </a:buClr>
              <a:buSzPts val="2400"/>
              <a:buFont typeface="Karla"/>
              <a:buChar char="■"/>
              <a:defRPr>
                <a:solidFill>
                  <a:srgbClr val="44465F"/>
                </a:solidFill>
                <a:latin typeface="Karla"/>
                <a:ea typeface="Karla"/>
                <a:cs typeface="Karla"/>
                <a:sym typeface="Karla"/>
              </a:defRPr>
            </a:lvl9pPr>
          </a:lstStyle>
          <a:p>
            <a:endParaRPr/>
          </a:p>
        </p:txBody>
      </p:sp>
      <p:sp>
        <p:nvSpPr>
          <p:cNvPr id="40" name="Google Shape;40;p8"/>
          <p:cNvSpPr txBox="1">
            <a:spLocks noGrp="1"/>
          </p:cNvSpPr>
          <p:nvPr>
            <p:ph type="sldNum" idx="12"/>
          </p:nvPr>
        </p:nvSpPr>
        <p:spPr>
          <a:xfrm>
            <a:off x="8404475" y="4820550"/>
            <a:ext cx="548700" cy="328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pos="2880">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enter Title">
  <p:cSld name="MAIN_POINT">
    <p:bg>
      <p:bgPr>
        <a:solidFill>
          <a:srgbClr val="F2F7FD"/>
        </a:solidFill>
        <a:effectLst/>
      </p:bgPr>
    </p:bg>
    <p:spTree>
      <p:nvGrpSpPr>
        <p:cNvPr id="1" name="Shape 41"/>
        <p:cNvGrpSpPr/>
        <p:nvPr/>
      </p:nvGrpSpPr>
      <p:grpSpPr>
        <a:xfrm>
          <a:off x="0" y="0"/>
          <a:ext cx="0" cy="0"/>
          <a:chOff x="0" y="0"/>
          <a:chExt cx="0" cy="0"/>
        </a:xfrm>
      </p:grpSpPr>
      <p:sp>
        <p:nvSpPr>
          <p:cNvPr id="42" name="Google Shape;42;p9"/>
          <p:cNvSpPr txBox="1">
            <a:spLocks noGrp="1"/>
          </p:cNvSpPr>
          <p:nvPr>
            <p:ph type="title"/>
          </p:nvPr>
        </p:nvSpPr>
        <p:spPr>
          <a:xfrm>
            <a:off x="1219475" y="2288700"/>
            <a:ext cx="6717600" cy="566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Font typeface="Mada"/>
              <a:buNone/>
              <a:defRPr b="1">
                <a:latin typeface="Mada"/>
                <a:ea typeface="Mada"/>
                <a:cs typeface="Mada"/>
                <a:sym typeface="Mada"/>
              </a:defRPr>
            </a:lvl1pPr>
            <a:lvl2pPr lvl="1" rtl="0">
              <a:spcBef>
                <a:spcPts val="0"/>
              </a:spcBef>
              <a:spcAft>
                <a:spcPts val="0"/>
              </a:spcAft>
              <a:buClr>
                <a:srgbClr val="000645"/>
              </a:buClr>
              <a:buSzPts val="4600"/>
              <a:buNone/>
              <a:defRPr sz="4600">
                <a:solidFill>
                  <a:srgbClr val="000645"/>
                </a:solidFill>
              </a:defRPr>
            </a:lvl2pPr>
            <a:lvl3pPr lvl="2" rtl="0">
              <a:spcBef>
                <a:spcPts val="0"/>
              </a:spcBef>
              <a:spcAft>
                <a:spcPts val="0"/>
              </a:spcAft>
              <a:buClr>
                <a:srgbClr val="000645"/>
              </a:buClr>
              <a:buSzPts val="4600"/>
              <a:buNone/>
              <a:defRPr sz="4600">
                <a:solidFill>
                  <a:srgbClr val="000645"/>
                </a:solidFill>
              </a:defRPr>
            </a:lvl3pPr>
            <a:lvl4pPr lvl="3" rtl="0">
              <a:spcBef>
                <a:spcPts val="0"/>
              </a:spcBef>
              <a:spcAft>
                <a:spcPts val="0"/>
              </a:spcAft>
              <a:buClr>
                <a:srgbClr val="000645"/>
              </a:buClr>
              <a:buSzPts val="4600"/>
              <a:buNone/>
              <a:defRPr sz="4600">
                <a:solidFill>
                  <a:srgbClr val="000645"/>
                </a:solidFill>
              </a:defRPr>
            </a:lvl4pPr>
            <a:lvl5pPr lvl="4" rtl="0">
              <a:spcBef>
                <a:spcPts val="0"/>
              </a:spcBef>
              <a:spcAft>
                <a:spcPts val="0"/>
              </a:spcAft>
              <a:buClr>
                <a:srgbClr val="000645"/>
              </a:buClr>
              <a:buSzPts val="4600"/>
              <a:buNone/>
              <a:defRPr sz="4600">
                <a:solidFill>
                  <a:srgbClr val="000645"/>
                </a:solidFill>
              </a:defRPr>
            </a:lvl5pPr>
            <a:lvl6pPr lvl="5" rtl="0">
              <a:spcBef>
                <a:spcPts val="0"/>
              </a:spcBef>
              <a:spcAft>
                <a:spcPts val="0"/>
              </a:spcAft>
              <a:buClr>
                <a:srgbClr val="000645"/>
              </a:buClr>
              <a:buSzPts val="4600"/>
              <a:buNone/>
              <a:defRPr sz="4600">
                <a:solidFill>
                  <a:srgbClr val="000645"/>
                </a:solidFill>
              </a:defRPr>
            </a:lvl6pPr>
            <a:lvl7pPr lvl="6" rtl="0">
              <a:spcBef>
                <a:spcPts val="0"/>
              </a:spcBef>
              <a:spcAft>
                <a:spcPts val="0"/>
              </a:spcAft>
              <a:buClr>
                <a:srgbClr val="000645"/>
              </a:buClr>
              <a:buSzPts val="4600"/>
              <a:buNone/>
              <a:defRPr sz="4600">
                <a:solidFill>
                  <a:srgbClr val="000645"/>
                </a:solidFill>
              </a:defRPr>
            </a:lvl7pPr>
            <a:lvl8pPr lvl="7" rtl="0">
              <a:spcBef>
                <a:spcPts val="0"/>
              </a:spcBef>
              <a:spcAft>
                <a:spcPts val="0"/>
              </a:spcAft>
              <a:buClr>
                <a:srgbClr val="000645"/>
              </a:buClr>
              <a:buSzPts val="4600"/>
              <a:buNone/>
              <a:defRPr sz="4600">
                <a:solidFill>
                  <a:srgbClr val="000645"/>
                </a:solidFill>
              </a:defRPr>
            </a:lvl8pPr>
            <a:lvl9pPr lvl="8" rtl="0">
              <a:spcBef>
                <a:spcPts val="0"/>
              </a:spcBef>
              <a:spcAft>
                <a:spcPts val="0"/>
              </a:spcAft>
              <a:buClr>
                <a:srgbClr val="000645"/>
              </a:buClr>
              <a:buSzPts val="4600"/>
              <a:buNone/>
              <a:defRPr sz="4600">
                <a:solidFill>
                  <a:srgbClr val="000645"/>
                </a:solidFill>
              </a:defRPr>
            </a:lvl9pPr>
          </a:lstStyle>
          <a:p>
            <a:endParaRPr/>
          </a:p>
        </p:txBody>
      </p:sp>
      <p:sp>
        <p:nvSpPr>
          <p:cNvPr id="43" name="Google Shape;43;p9"/>
          <p:cNvSpPr txBox="1">
            <a:spLocks noGrp="1"/>
          </p:cNvSpPr>
          <p:nvPr>
            <p:ph type="sldNum" idx="12"/>
          </p:nvPr>
        </p:nvSpPr>
        <p:spPr>
          <a:xfrm>
            <a:off x="8404475" y="4820550"/>
            <a:ext cx="548700" cy="328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2F7FD"/>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90825" y="505875"/>
            <a:ext cx="8762400" cy="5118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rgbClr val="000645"/>
              </a:buClr>
              <a:buSzPts val="2800"/>
              <a:buFont typeface="Mada"/>
              <a:buNone/>
              <a:defRPr sz="2800" b="1">
                <a:solidFill>
                  <a:srgbClr val="000645"/>
                </a:solidFill>
                <a:latin typeface="Mada"/>
                <a:ea typeface="Mada"/>
                <a:cs typeface="Mada"/>
                <a:sym typeface="Mada"/>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86100" y="1076275"/>
            <a:ext cx="8567100" cy="3627000"/>
          </a:xfrm>
          <a:prstGeom prst="rect">
            <a:avLst/>
          </a:prstGeom>
          <a:noFill/>
          <a:ln>
            <a:noFill/>
          </a:ln>
        </p:spPr>
        <p:txBody>
          <a:bodyPr spcFirstLastPara="1" wrap="square" lIns="91425" tIns="91425" rIns="91425" bIns="91425" anchor="t" anchorCtr="0">
            <a:noAutofit/>
          </a:bodyPr>
          <a:lstStyle>
            <a:lvl1pPr marL="457200" lvl="0" indent="-330200">
              <a:lnSpc>
                <a:spcPct val="125000"/>
              </a:lnSpc>
              <a:spcBef>
                <a:spcPts val="0"/>
              </a:spcBef>
              <a:spcAft>
                <a:spcPts val="0"/>
              </a:spcAft>
              <a:buClr>
                <a:srgbClr val="F9845B"/>
              </a:buClr>
              <a:buSzPts val="1600"/>
              <a:buFont typeface="Karla"/>
              <a:buChar char="●"/>
              <a:defRPr sz="1600">
                <a:solidFill>
                  <a:srgbClr val="44465F"/>
                </a:solidFill>
                <a:latin typeface="Karla"/>
                <a:ea typeface="Karla"/>
                <a:cs typeface="Karla"/>
                <a:sym typeface="Karla"/>
              </a:defRPr>
            </a:lvl1pPr>
            <a:lvl2pPr marL="914400" lvl="1" indent="-33020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2pPr>
            <a:lvl3pPr marL="1371600" lvl="2" indent="-33020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3pPr>
            <a:lvl4pPr marL="1828800" lvl="3" indent="-33020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4pPr>
            <a:lvl5pPr marL="2286000" lvl="4" indent="-33020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5pPr>
            <a:lvl6pPr marL="2743200" lvl="5" indent="-33020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6pPr>
            <a:lvl7pPr marL="3200400" lvl="6" indent="-33020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7pPr>
            <a:lvl8pPr marL="3657600" lvl="7" indent="-330200">
              <a:lnSpc>
                <a:spcPct val="125000"/>
              </a:lnSpc>
              <a:spcBef>
                <a:spcPts val="1500"/>
              </a:spcBef>
              <a:spcAft>
                <a:spcPts val="0"/>
              </a:spcAft>
              <a:buClr>
                <a:srgbClr val="F9845B"/>
              </a:buClr>
              <a:buSzPts val="1600"/>
              <a:buFont typeface="Karla"/>
              <a:buChar char="○"/>
              <a:defRPr sz="1600">
                <a:solidFill>
                  <a:srgbClr val="44465F"/>
                </a:solidFill>
                <a:latin typeface="Karla"/>
                <a:ea typeface="Karla"/>
                <a:cs typeface="Karla"/>
                <a:sym typeface="Karla"/>
              </a:defRPr>
            </a:lvl8pPr>
            <a:lvl9pPr marL="4114800" lvl="8" indent="-330200">
              <a:lnSpc>
                <a:spcPct val="125000"/>
              </a:lnSpc>
              <a:spcBef>
                <a:spcPts val="1500"/>
              </a:spcBef>
              <a:spcAft>
                <a:spcPts val="1500"/>
              </a:spcAft>
              <a:buClr>
                <a:srgbClr val="44465F"/>
              </a:buClr>
              <a:buSzPts val="1600"/>
              <a:buFont typeface="Karla"/>
              <a:buChar char="■"/>
              <a:defRPr sz="1600">
                <a:solidFill>
                  <a:srgbClr val="44465F"/>
                </a:solidFill>
                <a:latin typeface="Karla"/>
                <a:ea typeface="Karla"/>
                <a:cs typeface="Karla"/>
                <a:sym typeface="Karla"/>
              </a:defRPr>
            </a:lvl9pPr>
          </a:lstStyle>
          <a:p>
            <a:endParaRPr/>
          </a:p>
        </p:txBody>
      </p:sp>
      <p:sp>
        <p:nvSpPr>
          <p:cNvPr id="8" name="Google Shape;8;p1"/>
          <p:cNvSpPr/>
          <p:nvPr/>
        </p:nvSpPr>
        <p:spPr>
          <a:xfrm>
            <a:off x="0" y="4826400"/>
            <a:ext cx="9144000" cy="317100"/>
          </a:xfrm>
          <a:prstGeom prst="rect">
            <a:avLst/>
          </a:prstGeom>
          <a:solidFill>
            <a:srgbClr val="243E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0" y="-6825"/>
            <a:ext cx="9144000" cy="317100"/>
          </a:xfrm>
          <a:prstGeom prst="rect">
            <a:avLst/>
          </a:prstGeom>
          <a:solidFill>
            <a:srgbClr val="243E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txBox="1">
            <a:spLocks noGrp="1"/>
          </p:cNvSpPr>
          <p:nvPr>
            <p:ph type="sldNum" idx="12"/>
          </p:nvPr>
        </p:nvSpPr>
        <p:spPr>
          <a:xfrm>
            <a:off x="8404475" y="4791975"/>
            <a:ext cx="548700" cy="328800"/>
          </a:xfrm>
          <a:prstGeom prst="rect">
            <a:avLst/>
          </a:prstGeom>
          <a:noFill/>
          <a:ln>
            <a:noFill/>
          </a:ln>
        </p:spPr>
        <p:txBody>
          <a:bodyPr spcFirstLastPara="1" wrap="square" lIns="91425" tIns="91425" rIns="91425" bIns="91425" anchor="t" anchorCtr="0">
            <a:noAutofit/>
          </a:bodyPr>
          <a:lstStyle>
            <a:lvl1pPr lvl="0" algn="r">
              <a:buNone/>
              <a:defRPr sz="1300">
                <a:solidFill>
                  <a:srgbClr val="FFFFFF"/>
                </a:solidFill>
                <a:latin typeface="Karla"/>
                <a:ea typeface="Karla"/>
                <a:cs typeface="Karla"/>
                <a:sym typeface="Karla"/>
              </a:defRPr>
            </a:lvl1pPr>
            <a:lvl2pPr lvl="1" algn="r">
              <a:buNone/>
              <a:defRPr sz="1300">
                <a:solidFill>
                  <a:srgbClr val="FFFFFF"/>
                </a:solidFill>
                <a:latin typeface="Karla"/>
                <a:ea typeface="Karla"/>
                <a:cs typeface="Karla"/>
                <a:sym typeface="Karla"/>
              </a:defRPr>
            </a:lvl2pPr>
            <a:lvl3pPr lvl="2" algn="r">
              <a:buNone/>
              <a:defRPr sz="1300">
                <a:solidFill>
                  <a:srgbClr val="FFFFFF"/>
                </a:solidFill>
                <a:latin typeface="Karla"/>
                <a:ea typeface="Karla"/>
                <a:cs typeface="Karla"/>
                <a:sym typeface="Karla"/>
              </a:defRPr>
            </a:lvl3pPr>
            <a:lvl4pPr lvl="3" algn="r">
              <a:buNone/>
              <a:defRPr sz="1300">
                <a:solidFill>
                  <a:srgbClr val="FFFFFF"/>
                </a:solidFill>
                <a:latin typeface="Karla"/>
                <a:ea typeface="Karla"/>
                <a:cs typeface="Karla"/>
                <a:sym typeface="Karla"/>
              </a:defRPr>
            </a:lvl4pPr>
            <a:lvl5pPr lvl="4" algn="r">
              <a:buNone/>
              <a:defRPr sz="1300">
                <a:solidFill>
                  <a:srgbClr val="FFFFFF"/>
                </a:solidFill>
                <a:latin typeface="Karla"/>
                <a:ea typeface="Karla"/>
                <a:cs typeface="Karla"/>
                <a:sym typeface="Karla"/>
              </a:defRPr>
            </a:lvl5pPr>
            <a:lvl6pPr lvl="5" algn="r">
              <a:buNone/>
              <a:defRPr sz="1300">
                <a:solidFill>
                  <a:srgbClr val="FFFFFF"/>
                </a:solidFill>
                <a:latin typeface="Karla"/>
                <a:ea typeface="Karla"/>
                <a:cs typeface="Karla"/>
                <a:sym typeface="Karla"/>
              </a:defRPr>
            </a:lvl6pPr>
            <a:lvl7pPr lvl="6" algn="r">
              <a:buNone/>
              <a:defRPr sz="1300">
                <a:solidFill>
                  <a:srgbClr val="FFFFFF"/>
                </a:solidFill>
                <a:latin typeface="Karla"/>
                <a:ea typeface="Karla"/>
                <a:cs typeface="Karla"/>
                <a:sym typeface="Karla"/>
              </a:defRPr>
            </a:lvl7pPr>
            <a:lvl8pPr lvl="7" algn="r">
              <a:buNone/>
              <a:defRPr sz="1300">
                <a:solidFill>
                  <a:srgbClr val="FFFFFF"/>
                </a:solidFill>
                <a:latin typeface="Karla"/>
                <a:ea typeface="Karla"/>
                <a:cs typeface="Karla"/>
                <a:sym typeface="Karla"/>
              </a:defRPr>
            </a:lvl8pPr>
            <a:lvl9pPr lvl="8" algn="r">
              <a:buNone/>
              <a:defRPr sz="1300">
                <a:solidFill>
                  <a:srgbClr val="FFFFFF"/>
                </a:solidFill>
                <a:latin typeface="Karla"/>
                <a:ea typeface="Karla"/>
                <a:cs typeface="Karla"/>
                <a:sym typeface="Karl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43">
          <p15:clr>
            <a:srgbClr val="EA4335"/>
          </p15:clr>
        </p15:guide>
        <p15:guide id="2" pos="5517">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F2F7FD"/>
        </a:solidFill>
        <a:effectLst/>
      </p:bgPr>
    </p:bg>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190825" y="503575"/>
            <a:ext cx="87624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000645"/>
              </a:buClr>
              <a:buSzPts val="2800"/>
              <a:buFont typeface="Mada"/>
              <a:buNone/>
              <a:defRPr sz="2800" b="1">
                <a:solidFill>
                  <a:srgbClr val="000645"/>
                </a:solidFill>
                <a:latin typeface="Mada"/>
                <a:ea typeface="Mada"/>
                <a:cs typeface="Mada"/>
                <a:sym typeface="Mad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29" name="Google Shape;29;p6"/>
          <p:cNvSpPr txBox="1">
            <a:spLocks noGrp="1"/>
          </p:cNvSpPr>
          <p:nvPr>
            <p:ph type="body" idx="1"/>
          </p:nvPr>
        </p:nvSpPr>
        <p:spPr>
          <a:xfrm>
            <a:off x="386100" y="1076275"/>
            <a:ext cx="8371800" cy="3627000"/>
          </a:xfrm>
          <a:prstGeom prst="rect">
            <a:avLst/>
          </a:prstGeom>
          <a:noFill/>
          <a:ln>
            <a:noFill/>
          </a:ln>
        </p:spPr>
        <p:txBody>
          <a:bodyPr spcFirstLastPara="1" wrap="square" lIns="91425" tIns="91425" rIns="91425" bIns="91425" anchor="t" anchorCtr="0">
            <a:noAutofit/>
          </a:bodyPr>
          <a:lstStyle>
            <a:lvl1pPr marL="457200" lvl="0" indent="-381000" rtl="0">
              <a:lnSpc>
                <a:spcPct val="125000"/>
              </a:lnSpc>
              <a:spcBef>
                <a:spcPts val="0"/>
              </a:spcBef>
              <a:spcAft>
                <a:spcPts val="0"/>
              </a:spcAft>
              <a:buClr>
                <a:srgbClr val="F9845B"/>
              </a:buClr>
              <a:buSzPts val="2400"/>
              <a:buFont typeface="Karla"/>
              <a:buChar char="●"/>
              <a:defRPr sz="2400">
                <a:solidFill>
                  <a:srgbClr val="44465F"/>
                </a:solidFill>
                <a:latin typeface="Karla"/>
                <a:ea typeface="Karla"/>
                <a:cs typeface="Karla"/>
                <a:sym typeface="Karla"/>
              </a:defRPr>
            </a:lvl1pPr>
            <a:lvl2pPr marL="914400" lvl="1" indent="-381000" rtl="0">
              <a:lnSpc>
                <a:spcPct val="125000"/>
              </a:lnSpc>
              <a:spcBef>
                <a:spcPts val="1500"/>
              </a:spcBef>
              <a:spcAft>
                <a:spcPts val="0"/>
              </a:spcAft>
              <a:buClr>
                <a:srgbClr val="F9845B"/>
              </a:buClr>
              <a:buSzPts val="2400"/>
              <a:buFont typeface="Karla"/>
              <a:buChar char="○"/>
              <a:defRPr sz="2400">
                <a:solidFill>
                  <a:srgbClr val="44465F"/>
                </a:solidFill>
                <a:latin typeface="Karla"/>
                <a:ea typeface="Karla"/>
                <a:cs typeface="Karla"/>
                <a:sym typeface="Karla"/>
              </a:defRPr>
            </a:lvl2pPr>
            <a:lvl3pPr marL="1371600" lvl="2" indent="-381000" rtl="0">
              <a:lnSpc>
                <a:spcPct val="125000"/>
              </a:lnSpc>
              <a:spcBef>
                <a:spcPts val="1500"/>
              </a:spcBef>
              <a:spcAft>
                <a:spcPts val="0"/>
              </a:spcAft>
              <a:buClr>
                <a:srgbClr val="F9845B"/>
              </a:buClr>
              <a:buSzPts val="2400"/>
              <a:buFont typeface="Karla"/>
              <a:buChar char="■"/>
              <a:defRPr sz="2400">
                <a:solidFill>
                  <a:srgbClr val="44465F"/>
                </a:solidFill>
                <a:latin typeface="Karla"/>
                <a:ea typeface="Karla"/>
                <a:cs typeface="Karla"/>
                <a:sym typeface="Karla"/>
              </a:defRPr>
            </a:lvl3pPr>
            <a:lvl4pPr marL="1828800" lvl="3" indent="-381000" rtl="0">
              <a:lnSpc>
                <a:spcPct val="125000"/>
              </a:lnSpc>
              <a:spcBef>
                <a:spcPts val="1500"/>
              </a:spcBef>
              <a:spcAft>
                <a:spcPts val="0"/>
              </a:spcAft>
              <a:buClr>
                <a:srgbClr val="F9845B"/>
              </a:buClr>
              <a:buSzPts val="2400"/>
              <a:buFont typeface="Karla"/>
              <a:buChar char="●"/>
              <a:defRPr sz="2400">
                <a:solidFill>
                  <a:srgbClr val="44465F"/>
                </a:solidFill>
                <a:latin typeface="Karla"/>
                <a:ea typeface="Karla"/>
                <a:cs typeface="Karla"/>
                <a:sym typeface="Karla"/>
              </a:defRPr>
            </a:lvl4pPr>
            <a:lvl5pPr marL="2286000" lvl="4" indent="-381000" rtl="0">
              <a:lnSpc>
                <a:spcPct val="125000"/>
              </a:lnSpc>
              <a:spcBef>
                <a:spcPts val="1500"/>
              </a:spcBef>
              <a:spcAft>
                <a:spcPts val="0"/>
              </a:spcAft>
              <a:buClr>
                <a:srgbClr val="F9845B"/>
              </a:buClr>
              <a:buSzPts val="2400"/>
              <a:buFont typeface="Karla"/>
              <a:buChar char="○"/>
              <a:defRPr sz="2400">
                <a:solidFill>
                  <a:srgbClr val="44465F"/>
                </a:solidFill>
                <a:latin typeface="Karla"/>
                <a:ea typeface="Karla"/>
                <a:cs typeface="Karla"/>
                <a:sym typeface="Karla"/>
              </a:defRPr>
            </a:lvl5pPr>
            <a:lvl6pPr marL="2743200" lvl="5" indent="-381000" rtl="0">
              <a:lnSpc>
                <a:spcPct val="125000"/>
              </a:lnSpc>
              <a:spcBef>
                <a:spcPts val="1500"/>
              </a:spcBef>
              <a:spcAft>
                <a:spcPts val="0"/>
              </a:spcAft>
              <a:buClr>
                <a:srgbClr val="F9845B"/>
              </a:buClr>
              <a:buSzPts val="2400"/>
              <a:buFont typeface="Karla"/>
              <a:buChar char="■"/>
              <a:defRPr sz="2400">
                <a:solidFill>
                  <a:srgbClr val="44465F"/>
                </a:solidFill>
                <a:latin typeface="Karla"/>
                <a:ea typeface="Karla"/>
                <a:cs typeface="Karla"/>
                <a:sym typeface="Karla"/>
              </a:defRPr>
            </a:lvl6pPr>
            <a:lvl7pPr marL="3200400" lvl="6" indent="-381000" rtl="0">
              <a:lnSpc>
                <a:spcPct val="125000"/>
              </a:lnSpc>
              <a:spcBef>
                <a:spcPts val="1500"/>
              </a:spcBef>
              <a:spcAft>
                <a:spcPts val="0"/>
              </a:spcAft>
              <a:buClr>
                <a:srgbClr val="F9845B"/>
              </a:buClr>
              <a:buSzPts val="2400"/>
              <a:buFont typeface="Karla"/>
              <a:buChar char="●"/>
              <a:defRPr sz="2400">
                <a:solidFill>
                  <a:srgbClr val="44465F"/>
                </a:solidFill>
                <a:latin typeface="Karla"/>
                <a:ea typeface="Karla"/>
                <a:cs typeface="Karla"/>
                <a:sym typeface="Karla"/>
              </a:defRPr>
            </a:lvl7pPr>
            <a:lvl8pPr marL="3657600" lvl="7" indent="-381000" rtl="0">
              <a:lnSpc>
                <a:spcPct val="125000"/>
              </a:lnSpc>
              <a:spcBef>
                <a:spcPts val="1500"/>
              </a:spcBef>
              <a:spcAft>
                <a:spcPts val="0"/>
              </a:spcAft>
              <a:buClr>
                <a:srgbClr val="F9845B"/>
              </a:buClr>
              <a:buSzPts val="2400"/>
              <a:buFont typeface="Karla"/>
              <a:buChar char="○"/>
              <a:defRPr sz="2400">
                <a:solidFill>
                  <a:srgbClr val="44465F"/>
                </a:solidFill>
                <a:latin typeface="Karla"/>
                <a:ea typeface="Karla"/>
                <a:cs typeface="Karla"/>
                <a:sym typeface="Karla"/>
              </a:defRPr>
            </a:lvl8pPr>
            <a:lvl9pPr marL="4114800" lvl="8" indent="-381000" rtl="0">
              <a:lnSpc>
                <a:spcPct val="125000"/>
              </a:lnSpc>
              <a:spcBef>
                <a:spcPts val="1500"/>
              </a:spcBef>
              <a:spcAft>
                <a:spcPts val="1500"/>
              </a:spcAft>
              <a:buClr>
                <a:srgbClr val="44465F"/>
              </a:buClr>
              <a:buSzPts val="2400"/>
              <a:buFont typeface="Karla"/>
              <a:buChar char="■"/>
              <a:defRPr sz="2400">
                <a:solidFill>
                  <a:srgbClr val="44465F"/>
                </a:solidFill>
                <a:latin typeface="Karla"/>
                <a:ea typeface="Karla"/>
                <a:cs typeface="Karla"/>
                <a:sym typeface="Karla"/>
              </a:defRPr>
            </a:lvl9pPr>
          </a:lstStyle>
          <a:p>
            <a:endParaRPr/>
          </a:p>
        </p:txBody>
      </p:sp>
      <p:sp>
        <p:nvSpPr>
          <p:cNvPr id="30" name="Google Shape;30;p6"/>
          <p:cNvSpPr/>
          <p:nvPr/>
        </p:nvSpPr>
        <p:spPr>
          <a:xfrm>
            <a:off x="0" y="4826400"/>
            <a:ext cx="9144000" cy="317100"/>
          </a:xfrm>
          <a:prstGeom prst="rect">
            <a:avLst/>
          </a:prstGeom>
          <a:solidFill>
            <a:srgbClr val="243E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6"/>
          <p:cNvSpPr txBox="1">
            <a:spLocks noGrp="1"/>
          </p:cNvSpPr>
          <p:nvPr>
            <p:ph type="sldNum" idx="12"/>
          </p:nvPr>
        </p:nvSpPr>
        <p:spPr>
          <a:xfrm>
            <a:off x="8404475" y="4820550"/>
            <a:ext cx="548700" cy="328800"/>
          </a:xfrm>
          <a:prstGeom prst="rect">
            <a:avLst/>
          </a:prstGeom>
          <a:noFill/>
          <a:ln>
            <a:noFill/>
          </a:ln>
        </p:spPr>
        <p:txBody>
          <a:bodyPr spcFirstLastPara="1" wrap="square" lIns="91425" tIns="91425" rIns="91425" bIns="91425" anchor="t" anchorCtr="0">
            <a:noAutofit/>
          </a:bodyPr>
          <a:lstStyle>
            <a:lvl1pPr lvl="0" algn="r" rtl="0">
              <a:buNone/>
              <a:defRPr sz="1300">
                <a:solidFill>
                  <a:srgbClr val="FFFFFF"/>
                </a:solidFill>
                <a:latin typeface="Karla"/>
                <a:ea typeface="Karla"/>
                <a:cs typeface="Karla"/>
                <a:sym typeface="Karla"/>
              </a:defRPr>
            </a:lvl1pPr>
            <a:lvl2pPr lvl="1" algn="r" rtl="0">
              <a:buNone/>
              <a:defRPr sz="1300">
                <a:solidFill>
                  <a:srgbClr val="FFFFFF"/>
                </a:solidFill>
                <a:latin typeface="Karla"/>
                <a:ea typeface="Karla"/>
                <a:cs typeface="Karla"/>
                <a:sym typeface="Karla"/>
              </a:defRPr>
            </a:lvl2pPr>
            <a:lvl3pPr lvl="2" algn="r" rtl="0">
              <a:buNone/>
              <a:defRPr sz="1300">
                <a:solidFill>
                  <a:srgbClr val="FFFFFF"/>
                </a:solidFill>
                <a:latin typeface="Karla"/>
                <a:ea typeface="Karla"/>
                <a:cs typeface="Karla"/>
                <a:sym typeface="Karla"/>
              </a:defRPr>
            </a:lvl3pPr>
            <a:lvl4pPr lvl="3" algn="r" rtl="0">
              <a:buNone/>
              <a:defRPr sz="1300">
                <a:solidFill>
                  <a:srgbClr val="FFFFFF"/>
                </a:solidFill>
                <a:latin typeface="Karla"/>
                <a:ea typeface="Karla"/>
                <a:cs typeface="Karla"/>
                <a:sym typeface="Karla"/>
              </a:defRPr>
            </a:lvl4pPr>
            <a:lvl5pPr lvl="4" algn="r" rtl="0">
              <a:buNone/>
              <a:defRPr sz="1300">
                <a:solidFill>
                  <a:srgbClr val="FFFFFF"/>
                </a:solidFill>
                <a:latin typeface="Karla"/>
                <a:ea typeface="Karla"/>
                <a:cs typeface="Karla"/>
                <a:sym typeface="Karla"/>
              </a:defRPr>
            </a:lvl5pPr>
            <a:lvl6pPr lvl="5" algn="r" rtl="0">
              <a:buNone/>
              <a:defRPr sz="1300">
                <a:solidFill>
                  <a:srgbClr val="FFFFFF"/>
                </a:solidFill>
                <a:latin typeface="Karla"/>
                <a:ea typeface="Karla"/>
                <a:cs typeface="Karla"/>
                <a:sym typeface="Karla"/>
              </a:defRPr>
            </a:lvl6pPr>
            <a:lvl7pPr lvl="6" algn="r" rtl="0">
              <a:buNone/>
              <a:defRPr sz="1300">
                <a:solidFill>
                  <a:srgbClr val="FFFFFF"/>
                </a:solidFill>
                <a:latin typeface="Karla"/>
                <a:ea typeface="Karla"/>
                <a:cs typeface="Karla"/>
                <a:sym typeface="Karla"/>
              </a:defRPr>
            </a:lvl7pPr>
            <a:lvl8pPr lvl="7" algn="r" rtl="0">
              <a:buNone/>
              <a:defRPr sz="1300">
                <a:solidFill>
                  <a:srgbClr val="FFFFFF"/>
                </a:solidFill>
                <a:latin typeface="Karla"/>
                <a:ea typeface="Karla"/>
                <a:cs typeface="Karla"/>
                <a:sym typeface="Karla"/>
              </a:defRPr>
            </a:lvl8pPr>
            <a:lvl9pPr lvl="8" algn="r" rtl="0">
              <a:buNone/>
              <a:defRPr sz="1300">
                <a:solidFill>
                  <a:srgbClr val="FFFFFF"/>
                </a:solidFill>
                <a:latin typeface="Karla"/>
                <a:ea typeface="Karla"/>
                <a:cs typeface="Karla"/>
                <a:sym typeface="Karla"/>
              </a:defRPr>
            </a:lvl9pPr>
          </a:lstStyle>
          <a:p>
            <a:pPr marL="0" lvl="0" indent="0" algn="r" rtl="0">
              <a:spcBef>
                <a:spcPts val="0"/>
              </a:spcBef>
              <a:spcAft>
                <a:spcPts val="0"/>
              </a:spcAft>
              <a:buNone/>
            </a:pPr>
            <a:fld id="{00000000-1234-1234-1234-123412341234}" type="slidenum">
              <a:rPr lang="en"/>
              <a:t>‹#›</a:t>
            </a:fld>
            <a:endParaRPr/>
          </a:p>
        </p:txBody>
      </p:sp>
      <p:sp>
        <p:nvSpPr>
          <p:cNvPr id="32" name="Google Shape;32;p6"/>
          <p:cNvSpPr/>
          <p:nvPr/>
        </p:nvSpPr>
        <p:spPr>
          <a:xfrm>
            <a:off x="0" y="-6825"/>
            <a:ext cx="9144000" cy="317100"/>
          </a:xfrm>
          <a:prstGeom prst="rect">
            <a:avLst/>
          </a:prstGeom>
          <a:solidFill>
            <a:srgbClr val="243E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43">
          <p15:clr>
            <a:srgbClr val="EA4335"/>
          </p15:clr>
        </p15:guide>
        <p15:guide id="2" pos="5517">
          <p15:clr>
            <a:srgbClr val="EA4335"/>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0.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10"/>
          <p:cNvSpPr txBox="1"/>
          <p:nvPr/>
        </p:nvSpPr>
        <p:spPr>
          <a:xfrm>
            <a:off x="457200" y="4815900"/>
            <a:ext cx="8229600" cy="32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100">
                <a:solidFill>
                  <a:schemeClr val="lt1"/>
                </a:solidFill>
                <a:latin typeface="Karla"/>
                <a:ea typeface="Karla"/>
                <a:cs typeface="Karla"/>
                <a:sym typeface="Karla"/>
              </a:rPr>
              <a:t>Insert Your Company Name and Domain at the Bottom </a:t>
            </a:r>
            <a:endParaRPr sz="1100">
              <a:solidFill>
                <a:schemeClr val="lt1"/>
              </a:solidFill>
              <a:latin typeface="Karla"/>
              <a:ea typeface="Karla"/>
              <a:cs typeface="Karla"/>
              <a:sym typeface="Karla"/>
            </a:endParaRPr>
          </a:p>
        </p:txBody>
      </p:sp>
      <p:sp>
        <p:nvSpPr>
          <p:cNvPr id="49" name="Google Shape;49;p10"/>
          <p:cNvSpPr txBox="1"/>
          <p:nvPr/>
        </p:nvSpPr>
        <p:spPr>
          <a:xfrm>
            <a:off x="547200" y="2070300"/>
            <a:ext cx="8210700" cy="1002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3200" b="1">
                <a:solidFill>
                  <a:srgbClr val="000645"/>
                </a:solidFill>
                <a:latin typeface="Mada"/>
                <a:ea typeface="Mada"/>
                <a:cs typeface="Mada"/>
                <a:sym typeface="Mada"/>
              </a:rPr>
              <a:t>{Insert Your High-Interest Headline}</a:t>
            </a:r>
            <a:endParaRPr sz="3200" b="1">
              <a:solidFill>
                <a:srgbClr val="000645"/>
              </a:solidFill>
              <a:latin typeface="Mada"/>
              <a:ea typeface="Mada"/>
              <a:cs typeface="Mada"/>
              <a:sym typeface="Mada"/>
            </a:endParaRPr>
          </a:p>
          <a:p>
            <a:pPr marL="0" lvl="0" indent="0" algn="l" rtl="0">
              <a:spcBef>
                <a:spcPts val="0"/>
              </a:spcBef>
              <a:spcAft>
                <a:spcPts val="0"/>
              </a:spcAft>
              <a:buNone/>
            </a:pPr>
            <a:endParaRPr sz="2200" b="1" i="1">
              <a:solidFill>
                <a:srgbClr val="000645"/>
              </a:solidFill>
              <a:latin typeface="Mada"/>
              <a:ea typeface="Mada"/>
              <a:cs typeface="Mada"/>
              <a:sym typeface="Mad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1"/>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
        <p:nvSpPr>
          <p:cNvPr id="55" name="Google Shape;55;p11"/>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During This Presentation…</a:t>
            </a:r>
            <a:endParaRPr sz="2800"/>
          </a:p>
        </p:txBody>
      </p:sp>
      <p:sp>
        <p:nvSpPr>
          <p:cNvPr id="56" name="Google Shape;56;p11"/>
          <p:cNvSpPr txBox="1"/>
          <p:nvPr/>
        </p:nvSpPr>
        <p:spPr>
          <a:xfrm>
            <a:off x="1331875" y="1691100"/>
            <a:ext cx="6480300" cy="22830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200" b="1">
                <a:latin typeface="Karla"/>
                <a:ea typeface="Karla"/>
                <a:cs typeface="Karla"/>
                <a:sym typeface="Karla"/>
              </a:rPr>
              <a:t>Insert Script Here: </a:t>
            </a:r>
            <a:endParaRPr sz="2200" i="1">
              <a:latin typeface="Karla"/>
              <a:ea typeface="Karla"/>
              <a:cs typeface="Karla"/>
              <a:sym typeface="Karl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sp>
        <p:nvSpPr>
          <p:cNvPr id="62" name="Google Shape;62;p12"/>
          <p:cNvSpPr txBox="1"/>
          <p:nvPr/>
        </p:nvSpPr>
        <p:spPr>
          <a:xfrm>
            <a:off x="1237500" y="1620475"/>
            <a:ext cx="6543900" cy="2211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sz="2200" b="1">
                <a:solidFill>
                  <a:schemeClr val="dk1"/>
                </a:solidFill>
                <a:latin typeface="Karla"/>
                <a:ea typeface="Karla"/>
                <a:cs typeface="Karla"/>
                <a:sym typeface="Karla"/>
              </a:rPr>
              <a:t>Insert Script Here: </a:t>
            </a:r>
            <a:endParaRPr sz="2200">
              <a:solidFill>
                <a:schemeClr val="dk1"/>
              </a:solidFill>
              <a:latin typeface="Karla"/>
              <a:ea typeface="Karla"/>
              <a:cs typeface="Karla"/>
              <a:sym typeface="Karla"/>
            </a:endParaRPr>
          </a:p>
          <a:p>
            <a:pPr marL="0" lvl="0" indent="0" algn="l" rtl="0">
              <a:lnSpc>
                <a:spcPct val="115000"/>
              </a:lnSpc>
              <a:spcBef>
                <a:spcPts val="0"/>
              </a:spcBef>
              <a:spcAft>
                <a:spcPts val="0"/>
              </a:spcAft>
              <a:buNone/>
            </a:pPr>
            <a:endParaRPr sz="2200" i="1">
              <a:solidFill>
                <a:schemeClr val="dk1"/>
              </a:solidFill>
              <a:latin typeface="Karla"/>
              <a:ea typeface="Karla"/>
              <a:cs typeface="Karla"/>
              <a:sym typeface="Karla"/>
            </a:endParaRPr>
          </a:p>
          <a:p>
            <a:pPr marL="0" lvl="0" indent="0" algn="l" rtl="0">
              <a:lnSpc>
                <a:spcPct val="115000"/>
              </a:lnSpc>
              <a:spcBef>
                <a:spcPts val="0"/>
              </a:spcBef>
              <a:spcAft>
                <a:spcPts val="0"/>
              </a:spcAft>
              <a:buClr>
                <a:schemeClr val="dk1"/>
              </a:buClr>
              <a:buSzPts val="1100"/>
              <a:buFont typeface="Arial"/>
              <a:buNone/>
            </a:pPr>
            <a:endParaRPr sz="2200" i="1">
              <a:solidFill>
                <a:schemeClr val="dk1"/>
              </a:solidFill>
              <a:latin typeface="Karla"/>
              <a:ea typeface="Karla"/>
              <a:cs typeface="Karla"/>
              <a:sym typeface="Karl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sp>
        <p:nvSpPr>
          <p:cNvPr id="68" name="Google Shape;68;p13"/>
          <p:cNvSpPr txBox="1"/>
          <p:nvPr/>
        </p:nvSpPr>
        <p:spPr>
          <a:xfrm>
            <a:off x="1322550" y="1815975"/>
            <a:ext cx="6498900" cy="1613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sz="2200" b="1">
                <a:solidFill>
                  <a:schemeClr val="dk1"/>
                </a:solidFill>
                <a:latin typeface="Karla"/>
                <a:ea typeface="Karla"/>
                <a:cs typeface="Karla"/>
                <a:sym typeface="Karla"/>
              </a:rPr>
              <a:t>Insert Script Here: </a:t>
            </a:r>
            <a:endParaRPr sz="2200" i="1">
              <a:solidFill>
                <a:schemeClr val="dk1"/>
              </a:solidFill>
              <a:latin typeface="Karla"/>
              <a:ea typeface="Karla"/>
              <a:cs typeface="Karla"/>
              <a:sym typeface="Karla"/>
            </a:endParaRPr>
          </a:p>
          <a:p>
            <a:pPr marL="0" lvl="0" indent="0" algn="l" rtl="0">
              <a:spcBef>
                <a:spcPts val="0"/>
              </a:spcBef>
              <a:spcAft>
                <a:spcPts val="0"/>
              </a:spcAft>
              <a:buNone/>
            </a:pPr>
            <a:endParaRPr sz="2200" i="1">
              <a:solidFill>
                <a:schemeClr val="dk1"/>
              </a:solidFill>
              <a:latin typeface="Karla"/>
              <a:ea typeface="Karla"/>
              <a:cs typeface="Karla"/>
              <a:sym typeface="Karla"/>
            </a:endParaRPr>
          </a:p>
          <a:p>
            <a:pPr marL="0" lvl="0" indent="0" algn="l" rtl="0">
              <a:spcBef>
                <a:spcPts val="0"/>
              </a:spcBef>
              <a:spcAft>
                <a:spcPts val="0"/>
              </a:spcAft>
              <a:buNone/>
            </a:pPr>
            <a:endParaRPr sz="2200" i="1">
              <a:solidFill>
                <a:schemeClr val="dk1"/>
              </a:solidFill>
              <a:latin typeface="Karla"/>
              <a:ea typeface="Karla"/>
              <a:cs typeface="Karla"/>
              <a:sym typeface="Karl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4"/>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
        <p:nvSpPr>
          <p:cNvPr id="74" name="Google Shape;74;p14"/>
          <p:cNvSpPr txBox="1"/>
          <p:nvPr/>
        </p:nvSpPr>
        <p:spPr>
          <a:xfrm>
            <a:off x="1480050" y="1631550"/>
            <a:ext cx="6183900" cy="1880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sz="2200" b="1">
                <a:solidFill>
                  <a:schemeClr val="dk1"/>
                </a:solidFill>
                <a:latin typeface="Karla"/>
                <a:ea typeface="Karla"/>
                <a:cs typeface="Karla"/>
                <a:sym typeface="Karla"/>
              </a:rPr>
              <a:t>Insert Script Here: </a:t>
            </a:r>
            <a:endParaRPr sz="2200">
              <a:solidFill>
                <a:schemeClr val="dk1"/>
              </a:solidFill>
              <a:latin typeface="Karla"/>
              <a:ea typeface="Karla"/>
              <a:cs typeface="Karla"/>
              <a:sym typeface="Karla"/>
            </a:endParaRPr>
          </a:p>
          <a:p>
            <a:pPr marL="0" lvl="0" indent="0" algn="l" rtl="0">
              <a:spcBef>
                <a:spcPts val="0"/>
              </a:spcBef>
              <a:spcAft>
                <a:spcPts val="0"/>
              </a:spcAft>
              <a:buNone/>
            </a:pPr>
            <a:endParaRPr sz="2200" i="1">
              <a:solidFill>
                <a:schemeClr val="dk1"/>
              </a:solidFill>
              <a:latin typeface="Karla"/>
              <a:ea typeface="Karla"/>
              <a:cs typeface="Karla"/>
              <a:sym typeface="Karla"/>
            </a:endParaRPr>
          </a:p>
          <a:p>
            <a:pPr marL="0" lvl="0" indent="0" algn="l" rtl="0">
              <a:spcBef>
                <a:spcPts val="0"/>
              </a:spcBef>
              <a:spcAft>
                <a:spcPts val="0"/>
              </a:spcAft>
              <a:buNone/>
            </a:pPr>
            <a:endParaRPr sz="2200" b="1" i="1">
              <a:solidFill>
                <a:schemeClr val="dk1"/>
              </a:solidFill>
              <a:latin typeface="Karla"/>
              <a:ea typeface="Karla"/>
              <a:cs typeface="Karla"/>
              <a:sym typeface="Karl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800"/>
              <a:t>[Optional- Name of Client]</a:t>
            </a:r>
            <a:endParaRPr sz="2800"/>
          </a:p>
        </p:txBody>
      </p:sp>
      <p:pic>
        <p:nvPicPr>
          <p:cNvPr id="80" name="Google Shape;80;p15"/>
          <p:cNvPicPr preferRelativeResize="0"/>
          <p:nvPr/>
        </p:nvPicPr>
        <p:blipFill>
          <a:blip r:embed="rId3">
            <a:alphaModFix/>
          </a:blip>
          <a:stretch>
            <a:fillRect/>
          </a:stretch>
        </p:blipFill>
        <p:spPr>
          <a:xfrm>
            <a:off x="386100" y="1346475"/>
            <a:ext cx="3419100" cy="2519726"/>
          </a:xfrm>
          <a:prstGeom prst="rect">
            <a:avLst/>
          </a:prstGeom>
          <a:noFill/>
          <a:ln>
            <a:noFill/>
          </a:ln>
        </p:spPr>
      </p:pic>
      <p:sp>
        <p:nvSpPr>
          <p:cNvPr id="81" name="Google Shape;81;p15"/>
          <p:cNvSpPr txBox="1"/>
          <p:nvPr/>
        </p:nvSpPr>
        <p:spPr>
          <a:xfrm>
            <a:off x="505200" y="23818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of Client</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82" name="Google Shape;82;p15"/>
          <p:cNvSpPr txBox="1">
            <a:spLocks noGrp="1"/>
          </p:cNvSpPr>
          <p:nvPr>
            <p:ph type="body" idx="1"/>
          </p:nvPr>
        </p:nvSpPr>
        <p:spPr>
          <a:xfrm>
            <a:off x="4343400" y="1806450"/>
            <a:ext cx="4393800" cy="153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“[Insert </a:t>
            </a:r>
            <a:r>
              <a:rPr lang="en" sz="2200" u="sng"/>
              <a:t>one or two sentences</a:t>
            </a:r>
            <a:r>
              <a:rPr lang="en" sz="2200"/>
              <a:t> that share their results]”</a:t>
            </a:r>
            <a:endParaRPr sz="2200"/>
          </a:p>
          <a:p>
            <a:pPr marL="0" lvl="0" indent="0" algn="l" rtl="0">
              <a:spcBef>
                <a:spcPts val="1500"/>
              </a:spcBef>
              <a:spcAft>
                <a:spcPts val="0"/>
              </a:spcAft>
              <a:buNone/>
            </a:pPr>
            <a:endParaRPr/>
          </a:p>
          <a:p>
            <a:pPr marL="0" lvl="0" indent="0" algn="l" rtl="0">
              <a:lnSpc>
                <a:spcPct val="115000"/>
              </a:lnSpc>
              <a:spcBef>
                <a:spcPts val="1500"/>
              </a:spcBef>
              <a:spcAft>
                <a:spcPts val="0"/>
              </a:spcAft>
              <a:buNone/>
            </a:pPr>
            <a:endParaRPr/>
          </a:p>
        </p:txBody>
      </p:sp>
      <p:sp>
        <p:nvSpPr>
          <p:cNvPr id="83" name="Google Shape;83;p15"/>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800"/>
              <a:t>[O</a:t>
            </a:r>
            <a:r>
              <a:rPr lang="en"/>
              <a:t>ptional- </a:t>
            </a:r>
            <a:r>
              <a:rPr lang="en" sz="2800"/>
              <a:t>Name of Client]</a:t>
            </a:r>
            <a:endParaRPr sz="2800"/>
          </a:p>
        </p:txBody>
      </p:sp>
      <p:pic>
        <p:nvPicPr>
          <p:cNvPr id="89" name="Google Shape;89;p16"/>
          <p:cNvPicPr preferRelativeResize="0"/>
          <p:nvPr/>
        </p:nvPicPr>
        <p:blipFill>
          <a:blip r:embed="rId3">
            <a:alphaModFix/>
          </a:blip>
          <a:stretch>
            <a:fillRect/>
          </a:stretch>
        </p:blipFill>
        <p:spPr>
          <a:xfrm>
            <a:off x="5210550" y="1489638"/>
            <a:ext cx="3419100" cy="2519726"/>
          </a:xfrm>
          <a:prstGeom prst="rect">
            <a:avLst/>
          </a:prstGeom>
          <a:noFill/>
          <a:ln>
            <a:noFill/>
          </a:ln>
        </p:spPr>
      </p:pic>
      <p:sp>
        <p:nvSpPr>
          <p:cNvPr id="90" name="Google Shape;90;p16"/>
          <p:cNvSpPr txBox="1"/>
          <p:nvPr/>
        </p:nvSpPr>
        <p:spPr>
          <a:xfrm>
            <a:off x="5329650" y="2559616"/>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of Client</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91" name="Google Shape;91;p16"/>
          <p:cNvSpPr txBox="1">
            <a:spLocks noGrp="1"/>
          </p:cNvSpPr>
          <p:nvPr>
            <p:ph type="body" idx="1"/>
          </p:nvPr>
        </p:nvSpPr>
        <p:spPr>
          <a:xfrm>
            <a:off x="468000" y="1877700"/>
            <a:ext cx="4393800" cy="1743600"/>
          </a:xfrm>
          <a:prstGeom prst="rect">
            <a:avLst/>
          </a:prstGeom>
        </p:spPr>
        <p:txBody>
          <a:bodyPr spcFirstLastPara="1" wrap="square" lIns="91425" tIns="91425" rIns="91425" bIns="91425" anchor="t" anchorCtr="0">
            <a:noAutofit/>
          </a:bodyPr>
          <a:lstStyle/>
          <a:p>
            <a:pPr marL="0" lvl="0" indent="0" algn="l" rtl="0">
              <a:spcBef>
                <a:spcPts val="0"/>
              </a:spcBef>
              <a:spcAft>
                <a:spcPts val="1500"/>
              </a:spcAft>
              <a:buNone/>
            </a:pPr>
            <a:r>
              <a:rPr lang="en" sz="2200"/>
              <a:t>“[Insert </a:t>
            </a:r>
            <a:r>
              <a:rPr lang="en" sz="2200" u="sng"/>
              <a:t>one or two sentences</a:t>
            </a:r>
            <a:r>
              <a:rPr lang="en" sz="2200"/>
              <a:t> that share their results]”</a:t>
            </a:r>
            <a:endParaRPr sz="2200"/>
          </a:p>
        </p:txBody>
      </p:sp>
      <p:sp>
        <p:nvSpPr>
          <p:cNvPr id="92" name="Google Shape;92;p16"/>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17"/>
          <p:cNvPicPr preferRelativeResize="0"/>
          <p:nvPr/>
        </p:nvPicPr>
        <p:blipFill>
          <a:blip r:embed="rId3">
            <a:alphaModFix/>
          </a:blip>
          <a:stretch>
            <a:fillRect/>
          </a:stretch>
        </p:blipFill>
        <p:spPr>
          <a:xfrm>
            <a:off x="410925" y="1516975"/>
            <a:ext cx="3418898" cy="2514202"/>
          </a:xfrm>
          <a:prstGeom prst="rect">
            <a:avLst/>
          </a:prstGeom>
          <a:noFill/>
          <a:ln>
            <a:noFill/>
          </a:ln>
        </p:spPr>
      </p:pic>
      <p:sp>
        <p:nvSpPr>
          <p:cNvPr id="98" name="Google Shape;98;p17"/>
          <p:cNvSpPr txBox="1"/>
          <p:nvPr/>
        </p:nvSpPr>
        <p:spPr>
          <a:xfrm>
            <a:off x="620375" y="2492088"/>
            <a:ext cx="3000000" cy="3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99" name="Google Shape;99;p17"/>
          <p:cNvSpPr txBox="1">
            <a:spLocks noGrp="1"/>
          </p:cNvSpPr>
          <p:nvPr>
            <p:ph type="title"/>
          </p:nvPr>
        </p:nvSpPr>
        <p:spPr>
          <a:xfrm>
            <a:off x="190800" y="44590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t>How We Got Here Today…</a:t>
            </a:r>
            <a:endParaRPr/>
          </a:p>
          <a:p>
            <a:pPr marL="0" lvl="0" indent="0" algn="ctr" rtl="0">
              <a:spcBef>
                <a:spcPts val="0"/>
              </a:spcBef>
              <a:spcAft>
                <a:spcPts val="0"/>
              </a:spcAft>
              <a:buNone/>
            </a:pPr>
            <a:endParaRPr/>
          </a:p>
        </p:txBody>
      </p:sp>
      <p:sp>
        <p:nvSpPr>
          <p:cNvPr id="100" name="Google Shape;100;p17"/>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sp>
        <p:nvSpPr>
          <p:cNvPr id="101" name="Google Shape;101;p17"/>
          <p:cNvSpPr txBox="1">
            <a:spLocks noGrp="1"/>
          </p:cNvSpPr>
          <p:nvPr>
            <p:ph type="body" idx="1"/>
          </p:nvPr>
        </p:nvSpPr>
        <p:spPr>
          <a:xfrm>
            <a:off x="4572000" y="1848625"/>
            <a:ext cx="3817200" cy="150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Before I walk you through all that, </a:t>
            </a:r>
            <a:r>
              <a:rPr lang="en" sz="2200" b="1"/>
              <a:t>let me share how all this came to be…</a:t>
            </a:r>
            <a:endParaRPr sz="2200" b="1"/>
          </a:p>
          <a:p>
            <a:pPr marL="0" lvl="0" indent="0" algn="l" rtl="0">
              <a:spcBef>
                <a:spcPts val="1000"/>
              </a:spcBef>
              <a:spcAft>
                <a:spcPts val="0"/>
              </a:spcAft>
              <a:buClr>
                <a:schemeClr val="dk1"/>
              </a:buClr>
              <a:buSzPts val="1100"/>
              <a:buFont typeface="Arial"/>
              <a:buNone/>
            </a:pPr>
            <a:endParaRPr sz="2000"/>
          </a:p>
          <a:p>
            <a:pPr marL="0" lvl="0" indent="0" algn="l" rtl="0">
              <a:spcBef>
                <a:spcPts val="1500"/>
              </a:spcBef>
              <a:spcAft>
                <a:spcPts val="1500"/>
              </a:spcAft>
              <a:buNone/>
            </a:pP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18"/>
          <p:cNvPicPr preferRelativeResize="0"/>
          <p:nvPr/>
        </p:nvPicPr>
        <p:blipFill>
          <a:blip r:embed="rId3">
            <a:alphaModFix/>
          </a:blip>
          <a:stretch>
            <a:fillRect/>
          </a:stretch>
        </p:blipFill>
        <p:spPr>
          <a:xfrm>
            <a:off x="5155600" y="1439988"/>
            <a:ext cx="3418898" cy="2514202"/>
          </a:xfrm>
          <a:prstGeom prst="rect">
            <a:avLst/>
          </a:prstGeom>
          <a:noFill/>
          <a:ln>
            <a:noFill/>
          </a:ln>
        </p:spPr>
      </p:pic>
      <p:sp>
        <p:nvSpPr>
          <p:cNvPr id="107" name="Google Shape;107;p18"/>
          <p:cNvSpPr txBox="1"/>
          <p:nvPr/>
        </p:nvSpPr>
        <p:spPr>
          <a:xfrm>
            <a:off x="5365050" y="2517988"/>
            <a:ext cx="3000000" cy="3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108" name="Google Shape;108;p18"/>
          <p:cNvSpPr txBox="1">
            <a:spLocks noGrp="1"/>
          </p:cNvSpPr>
          <p:nvPr>
            <p:ph type="title"/>
          </p:nvPr>
        </p:nvSpPr>
        <p:spPr>
          <a:xfrm>
            <a:off x="190800" y="44590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We Got Here Today…</a:t>
            </a:r>
            <a:endParaRPr/>
          </a:p>
          <a:p>
            <a:pPr marL="0" lvl="0" indent="0" algn="ctr" rtl="0">
              <a:spcBef>
                <a:spcPts val="0"/>
              </a:spcBef>
              <a:spcAft>
                <a:spcPts val="0"/>
              </a:spcAft>
              <a:buNone/>
            </a:pPr>
            <a:endParaRPr/>
          </a:p>
        </p:txBody>
      </p:sp>
      <p:sp>
        <p:nvSpPr>
          <p:cNvPr id="109" name="Google Shape;109;p18"/>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sp>
        <p:nvSpPr>
          <p:cNvPr id="110" name="Google Shape;110;p18"/>
          <p:cNvSpPr txBox="1">
            <a:spLocks noGrp="1"/>
          </p:cNvSpPr>
          <p:nvPr>
            <p:ph type="body" idx="1"/>
          </p:nvPr>
        </p:nvSpPr>
        <p:spPr>
          <a:xfrm>
            <a:off x="258925" y="1400550"/>
            <a:ext cx="4576800" cy="284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dk1"/>
                </a:solidFill>
              </a:rPr>
              <a:t>{</a:t>
            </a:r>
            <a:r>
              <a:rPr lang="en" sz="2200" b="1">
                <a:solidFill>
                  <a:schemeClr val="dk1"/>
                </a:solidFill>
              </a:rPr>
              <a:t>Insert</a:t>
            </a:r>
            <a:r>
              <a:rPr lang="en" sz="2200">
                <a:solidFill>
                  <a:schemeClr val="dk1"/>
                </a:solidFill>
              </a:rPr>
              <a:t> what you were doing before you made the discovery/ah-ha/decision to share what you’re sharing today}. </a:t>
            </a:r>
            <a:endParaRPr sz="2200"/>
          </a:p>
          <a:p>
            <a:pPr marL="0" lvl="0" indent="0" algn="l" rtl="0">
              <a:spcBef>
                <a:spcPts val="1000"/>
              </a:spcBef>
              <a:spcAft>
                <a:spcPts val="1500"/>
              </a:spcAft>
              <a:buNone/>
            </a:pP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19"/>
          <p:cNvPicPr preferRelativeResize="0"/>
          <p:nvPr/>
        </p:nvPicPr>
        <p:blipFill>
          <a:blip r:embed="rId3">
            <a:alphaModFix/>
          </a:blip>
          <a:stretch>
            <a:fillRect/>
          </a:stretch>
        </p:blipFill>
        <p:spPr>
          <a:xfrm>
            <a:off x="386100" y="1346475"/>
            <a:ext cx="3418898" cy="2514202"/>
          </a:xfrm>
          <a:prstGeom prst="rect">
            <a:avLst/>
          </a:prstGeom>
          <a:noFill/>
          <a:ln>
            <a:noFill/>
          </a:ln>
        </p:spPr>
      </p:pic>
      <p:sp>
        <p:nvSpPr>
          <p:cNvPr id="116" name="Google Shape;116;p19"/>
          <p:cNvSpPr txBox="1"/>
          <p:nvPr/>
        </p:nvSpPr>
        <p:spPr>
          <a:xfrm>
            <a:off x="620375" y="2392638"/>
            <a:ext cx="3000000" cy="3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117" name="Google Shape;117;p19"/>
          <p:cNvSpPr txBox="1">
            <a:spLocks noGrp="1"/>
          </p:cNvSpPr>
          <p:nvPr>
            <p:ph type="title"/>
          </p:nvPr>
        </p:nvSpPr>
        <p:spPr>
          <a:xfrm>
            <a:off x="190800" y="44590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We Got Here Today…</a:t>
            </a:r>
            <a:endParaRPr/>
          </a:p>
          <a:p>
            <a:pPr marL="0" lvl="0" indent="0" algn="ctr" rtl="0">
              <a:spcBef>
                <a:spcPts val="0"/>
              </a:spcBef>
              <a:spcAft>
                <a:spcPts val="0"/>
              </a:spcAft>
              <a:buNone/>
            </a:pPr>
            <a:endParaRPr/>
          </a:p>
        </p:txBody>
      </p:sp>
      <p:sp>
        <p:nvSpPr>
          <p:cNvPr id="118" name="Google Shape;118;p19"/>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sp>
        <p:nvSpPr>
          <p:cNvPr id="119" name="Google Shape;119;p19"/>
          <p:cNvSpPr txBox="1">
            <a:spLocks noGrp="1"/>
          </p:cNvSpPr>
          <p:nvPr>
            <p:ph type="body" idx="1"/>
          </p:nvPr>
        </p:nvSpPr>
        <p:spPr>
          <a:xfrm>
            <a:off x="4087650" y="1638450"/>
            <a:ext cx="4445700" cy="1866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a:solidFill>
                  <a:schemeClr val="dk1"/>
                </a:solidFill>
              </a:rPr>
              <a:t>{Share the moment you made the discovery. Briefly describe it.}</a:t>
            </a:r>
            <a:endParaRPr sz="22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2200" b="1" i="1">
              <a:solidFill>
                <a:schemeClr val="dk1"/>
              </a:solidFill>
            </a:endParaRPr>
          </a:p>
          <a:p>
            <a:pPr marL="0" lvl="0" indent="0" algn="l" rtl="0">
              <a:lnSpc>
                <a:spcPct val="115000"/>
              </a:lnSpc>
              <a:spcBef>
                <a:spcPts val="0"/>
              </a:spcBef>
              <a:spcAft>
                <a:spcPts val="0"/>
              </a:spcAft>
              <a:buNone/>
            </a:pPr>
            <a:endParaRPr sz="2200" i="1">
              <a:solidFill>
                <a:schemeClr val="dk1"/>
              </a:solidFill>
            </a:endParaRPr>
          </a:p>
          <a:p>
            <a:pPr marL="0" lvl="0" indent="0" algn="l" rtl="0">
              <a:spcBef>
                <a:spcPts val="0"/>
              </a:spcBef>
              <a:spcAft>
                <a:spcPts val="0"/>
              </a:spcAft>
              <a:buClr>
                <a:schemeClr val="dk1"/>
              </a:buClr>
              <a:buSzPts val="1100"/>
              <a:buFont typeface="Arial"/>
              <a:buNone/>
            </a:pPr>
            <a:endParaRPr sz="2000"/>
          </a:p>
          <a:p>
            <a:pPr marL="0" lvl="0" indent="0" algn="l" rtl="0">
              <a:spcBef>
                <a:spcPts val="1500"/>
              </a:spcBef>
              <a:spcAft>
                <a:spcPts val="1500"/>
              </a:spcAft>
              <a:buNone/>
            </a:pP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0"/>
          <p:cNvPicPr preferRelativeResize="0"/>
          <p:nvPr/>
        </p:nvPicPr>
        <p:blipFill>
          <a:blip r:embed="rId3">
            <a:alphaModFix/>
          </a:blip>
          <a:stretch>
            <a:fillRect/>
          </a:stretch>
        </p:blipFill>
        <p:spPr>
          <a:xfrm>
            <a:off x="5155600" y="1439988"/>
            <a:ext cx="3418898" cy="2514202"/>
          </a:xfrm>
          <a:prstGeom prst="rect">
            <a:avLst/>
          </a:prstGeom>
          <a:noFill/>
          <a:ln>
            <a:noFill/>
          </a:ln>
        </p:spPr>
      </p:pic>
      <p:sp>
        <p:nvSpPr>
          <p:cNvPr id="125" name="Google Shape;125;p20"/>
          <p:cNvSpPr txBox="1"/>
          <p:nvPr/>
        </p:nvSpPr>
        <p:spPr>
          <a:xfrm>
            <a:off x="5365050" y="2517988"/>
            <a:ext cx="3000000" cy="3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126" name="Google Shape;126;p20"/>
          <p:cNvSpPr txBox="1">
            <a:spLocks noGrp="1"/>
          </p:cNvSpPr>
          <p:nvPr>
            <p:ph type="title"/>
          </p:nvPr>
        </p:nvSpPr>
        <p:spPr>
          <a:xfrm>
            <a:off x="190800" y="44590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We Got Here Today…</a:t>
            </a:r>
            <a:endParaRPr/>
          </a:p>
          <a:p>
            <a:pPr marL="0" lvl="0" indent="0" algn="ctr" rtl="0">
              <a:spcBef>
                <a:spcPts val="0"/>
              </a:spcBef>
              <a:spcAft>
                <a:spcPts val="0"/>
              </a:spcAft>
              <a:buNone/>
            </a:pPr>
            <a:endParaRPr/>
          </a:p>
        </p:txBody>
      </p:sp>
      <p:sp>
        <p:nvSpPr>
          <p:cNvPr id="127" name="Google Shape;127;p20"/>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sp>
        <p:nvSpPr>
          <p:cNvPr id="128" name="Google Shape;128;p20"/>
          <p:cNvSpPr txBox="1">
            <a:spLocks noGrp="1"/>
          </p:cNvSpPr>
          <p:nvPr>
            <p:ph type="body" idx="1"/>
          </p:nvPr>
        </p:nvSpPr>
        <p:spPr>
          <a:xfrm>
            <a:off x="190800" y="1791000"/>
            <a:ext cx="4772100" cy="1561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a:solidFill>
                  <a:schemeClr val="dk1"/>
                </a:solidFill>
              </a:rPr>
              <a:t>{What you did after your discovery.}</a:t>
            </a:r>
            <a:endParaRPr sz="3100"/>
          </a:p>
          <a:p>
            <a:pPr marL="0" lvl="0" indent="0" algn="l" rtl="0">
              <a:lnSpc>
                <a:spcPct val="100000"/>
              </a:lnSpc>
              <a:spcBef>
                <a:spcPts val="0"/>
              </a:spcBef>
              <a:spcAft>
                <a:spcPts val="0"/>
              </a:spcAft>
              <a:buNone/>
            </a:pPr>
            <a:endParaRPr sz="2200" b="1">
              <a:solidFill>
                <a:srgbClr val="000645"/>
              </a:solidFill>
              <a:latin typeface="Mada"/>
              <a:ea typeface="Mada"/>
              <a:cs typeface="Mada"/>
              <a:sym typeface="Mada"/>
            </a:endParaRPr>
          </a:p>
          <a:p>
            <a:pPr marL="0" lvl="0" indent="0" algn="l" rtl="0">
              <a:lnSpc>
                <a:spcPct val="100000"/>
              </a:lnSpc>
              <a:spcBef>
                <a:spcPts val="0"/>
              </a:spcBef>
              <a:spcAft>
                <a:spcPts val="0"/>
              </a:spcAft>
              <a:buNone/>
            </a:pPr>
            <a:endParaRPr sz="2200" b="1" i="1">
              <a:solidFill>
                <a:schemeClr val="dk1"/>
              </a:solidFill>
            </a:endParaRPr>
          </a:p>
          <a:p>
            <a:pPr marL="0" lvl="0" indent="0" algn="l" rtl="0">
              <a:spcBef>
                <a:spcPts val="0"/>
              </a:spcBef>
              <a:spcAft>
                <a:spcPts val="1500"/>
              </a:spcAft>
              <a:buNone/>
            </a:pP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21"/>
          <p:cNvPicPr preferRelativeResize="0"/>
          <p:nvPr/>
        </p:nvPicPr>
        <p:blipFill>
          <a:blip r:embed="rId3">
            <a:alphaModFix/>
          </a:blip>
          <a:stretch>
            <a:fillRect/>
          </a:stretch>
        </p:blipFill>
        <p:spPr>
          <a:xfrm>
            <a:off x="5155600" y="1439988"/>
            <a:ext cx="3418898" cy="2514202"/>
          </a:xfrm>
          <a:prstGeom prst="rect">
            <a:avLst/>
          </a:prstGeom>
          <a:noFill/>
          <a:ln>
            <a:noFill/>
          </a:ln>
        </p:spPr>
      </p:pic>
      <p:sp>
        <p:nvSpPr>
          <p:cNvPr id="134" name="Google Shape;134;p21"/>
          <p:cNvSpPr txBox="1"/>
          <p:nvPr/>
        </p:nvSpPr>
        <p:spPr>
          <a:xfrm>
            <a:off x="5365050" y="2517988"/>
            <a:ext cx="3000000" cy="3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135" name="Google Shape;135;p21"/>
          <p:cNvSpPr txBox="1">
            <a:spLocks noGrp="1"/>
          </p:cNvSpPr>
          <p:nvPr>
            <p:ph type="title"/>
          </p:nvPr>
        </p:nvSpPr>
        <p:spPr>
          <a:xfrm>
            <a:off x="190800" y="44590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We Got Here Today…</a:t>
            </a:r>
            <a:endParaRPr/>
          </a:p>
          <a:p>
            <a:pPr marL="0" lvl="0" indent="0" algn="ctr" rtl="0">
              <a:spcBef>
                <a:spcPts val="0"/>
              </a:spcBef>
              <a:spcAft>
                <a:spcPts val="0"/>
              </a:spcAft>
              <a:buNone/>
            </a:pPr>
            <a:endParaRPr/>
          </a:p>
        </p:txBody>
      </p:sp>
      <p:sp>
        <p:nvSpPr>
          <p:cNvPr id="136" name="Google Shape;136;p21"/>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a:p>
        </p:txBody>
      </p:sp>
      <p:sp>
        <p:nvSpPr>
          <p:cNvPr id="137" name="Google Shape;137;p21"/>
          <p:cNvSpPr txBox="1">
            <a:spLocks noGrp="1"/>
          </p:cNvSpPr>
          <p:nvPr>
            <p:ph type="body" idx="1"/>
          </p:nvPr>
        </p:nvSpPr>
        <p:spPr>
          <a:xfrm>
            <a:off x="190800" y="1791000"/>
            <a:ext cx="4772100" cy="1561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a:solidFill>
                  <a:schemeClr val="dk1"/>
                </a:solidFill>
              </a:rPr>
              <a:t>{What you did after your discovery.}</a:t>
            </a:r>
            <a:endParaRPr sz="3100"/>
          </a:p>
          <a:p>
            <a:pPr marL="0" lvl="0" indent="0" algn="l" rtl="0">
              <a:lnSpc>
                <a:spcPct val="100000"/>
              </a:lnSpc>
              <a:spcBef>
                <a:spcPts val="0"/>
              </a:spcBef>
              <a:spcAft>
                <a:spcPts val="0"/>
              </a:spcAft>
              <a:buNone/>
            </a:pPr>
            <a:endParaRPr sz="2200" b="1">
              <a:solidFill>
                <a:srgbClr val="000645"/>
              </a:solidFill>
              <a:latin typeface="Mada"/>
              <a:ea typeface="Mada"/>
              <a:cs typeface="Mada"/>
              <a:sym typeface="Mada"/>
            </a:endParaRPr>
          </a:p>
          <a:p>
            <a:pPr marL="0" lvl="0" indent="0" algn="l" rtl="0">
              <a:lnSpc>
                <a:spcPct val="100000"/>
              </a:lnSpc>
              <a:spcBef>
                <a:spcPts val="0"/>
              </a:spcBef>
              <a:spcAft>
                <a:spcPts val="0"/>
              </a:spcAft>
              <a:buNone/>
            </a:pPr>
            <a:endParaRPr sz="2200" b="1" i="1">
              <a:solidFill>
                <a:schemeClr val="dk1"/>
              </a:solidFill>
            </a:endParaRPr>
          </a:p>
          <a:p>
            <a:pPr marL="0" lvl="0" indent="0" algn="l" rtl="0">
              <a:spcBef>
                <a:spcPts val="0"/>
              </a:spcBef>
              <a:spcAft>
                <a:spcPts val="1500"/>
              </a:spcAft>
              <a:buNone/>
            </a:pPr>
            <a:endParaRPr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2"/>
          <p:cNvPicPr preferRelativeResize="0"/>
          <p:nvPr/>
        </p:nvPicPr>
        <p:blipFill>
          <a:blip r:embed="rId3">
            <a:alphaModFix/>
          </a:blip>
          <a:stretch>
            <a:fillRect/>
          </a:stretch>
        </p:blipFill>
        <p:spPr>
          <a:xfrm>
            <a:off x="386100" y="1346475"/>
            <a:ext cx="3418898" cy="2514202"/>
          </a:xfrm>
          <a:prstGeom prst="rect">
            <a:avLst/>
          </a:prstGeom>
          <a:noFill/>
          <a:ln>
            <a:noFill/>
          </a:ln>
        </p:spPr>
      </p:pic>
      <p:sp>
        <p:nvSpPr>
          <p:cNvPr id="143" name="Google Shape;143;p22"/>
          <p:cNvSpPr txBox="1"/>
          <p:nvPr/>
        </p:nvSpPr>
        <p:spPr>
          <a:xfrm>
            <a:off x="620375" y="2392638"/>
            <a:ext cx="3000000" cy="3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144" name="Google Shape;144;p22"/>
          <p:cNvSpPr txBox="1">
            <a:spLocks noGrp="1"/>
          </p:cNvSpPr>
          <p:nvPr>
            <p:ph type="title"/>
          </p:nvPr>
        </p:nvSpPr>
        <p:spPr>
          <a:xfrm>
            <a:off x="190800" y="44590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We Got Here Today…</a:t>
            </a:r>
            <a:endParaRPr/>
          </a:p>
          <a:p>
            <a:pPr marL="0" lvl="0" indent="0" algn="ctr" rtl="0">
              <a:spcBef>
                <a:spcPts val="0"/>
              </a:spcBef>
              <a:spcAft>
                <a:spcPts val="0"/>
              </a:spcAft>
              <a:buNone/>
            </a:pPr>
            <a:endParaRPr/>
          </a:p>
        </p:txBody>
      </p:sp>
      <p:sp>
        <p:nvSpPr>
          <p:cNvPr id="145" name="Google Shape;145;p22"/>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sp>
        <p:nvSpPr>
          <p:cNvPr id="146" name="Google Shape;146;p22"/>
          <p:cNvSpPr txBox="1">
            <a:spLocks noGrp="1"/>
          </p:cNvSpPr>
          <p:nvPr>
            <p:ph type="body" idx="1"/>
          </p:nvPr>
        </p:nvSpPr>
        <p:spPr>
          <a:xfrm>
            <a:off x="4473350" y="1638450"/>
            <a:ext cx="4059900" cy="1866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a:solidFill>
                  <a:schemeClr val="dk1"/>
                </a:solidFill>
              </a:rPr>
              <a:t>{What you did after your discovery part two.}</a:t>
            </a:r>
            <a:endParaRPr sz="3300">
              <a:solidFill>
                <a:schemeClr val="dk1"/>
              </a:solidFill>
            </a:endParaRPr>
          </a:p>
          <a:p>
            <a:pPr marL="0" lvl="0" indent="0" algn="l" rtl="0">
              <a:lnSpc>
                <a:spcPct val="115000"/>
              </a:lnSpc>
              <a:spcBef>
                <a:spcPts val="0"/>
              </a:spcBef>
              <a:spcAft>
                <a:spcPts val="0"/>
              </a:spcAft>
              <a:buNone/>
            </a:pPr>
            <a:endParaRPr sz="2200" i="1">
              <a:solidFill>
                <a:schemeClr val="dk1"/>
              </a:solidFill>
            </a:endParaRPr>
          </a:p>
          <a:p>
            <a:pPr marL="0" lvl="0" indent="0" algn="l" rtl="0">
              <a:lnSpc>
                <a:spcPct val="115000"/>
              </a:lnSpc>
              <a:spcBef>
                <a:spcPts val="0"/>
              </a:spcBef>
              <a:spcAft>
                <a:spcPts val="0"/>
              </a:spcAft>
              <a:buNone/>
            </a:pPr>
            <a:endParaRPr sz="2200" i="1">
              <a:solidFill>
                <a:schemeClr val="dk1"/>
              </a:solidFill>
            </a:endParaRPr>
          </a:p>
          <a:p>
            <a:pPr marL="0" lvl="0" indent="0" algn="l" rtl="0">
              <a:spcBef>
                <a:spcPts val="0"/>
              </a:spcBef>
              <a:spcAft>
                <a:spcPts val="0"/>
              </a:spcAft>
              <a:buClr>
                <a:schemeClr val="dk1"/>
              </a:buClr>
              <a:buSzPts val="1100"/>
              <a:buFont typeface="Arial"/>
              <a:buNone/>
            </a:pPr>
            <a:endParaRPr sz="2000"/>
          </a:p>
          <a:p>
            <a:pPr marL="0" lvl="0" indent="0" algn="l" rtl="0">
              <a:spcBef>
                <a:spcPts val="1500"/>
              </a:spcBef>
              <a:spcAft>
                <a:spcPts val="1500"/>
              </a:spcAft>
              <a:buNone/>
            </a:pP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3"/>
          <p:cNvPicPr preferRelativeResize="0"/>
          <p:nvPr/>
        </p:nvPicPr>
        <p:blipFill>
          <a:blip r:embed="rId3">
            <a:alphaModFix/>
          </a:blip>
          <a:stretch>
            <a:fillRect/>
          </a:stretch>
        </p:blipFill>
        <p:spPr>
          <a:xfrm>
            <a:off x="5155600" y="1439988"/>
            <a:ext cx="3418898" cy="2514202"/>
          </a:xfrm>
          <a:prstGeom prst="rect">
            <a:avLst/>
          </a:prstGeom>
          <a:noFill/>
          <a:ln>
            <a:noFill/>
          </a:ln>
        </p:spPr>
      </p:pic>
      <p:sp>
        <p:nvSpPr>
          <p:cNvPr id="152" name="Google Shape;152;p23"/>
          <p:cNvSpPr txBox="1"/>
          <p:nvPr/>
        </p:nvSpPr>
        <p:spPr>
          <a:xfrm>
            <a:off x="5365050" y="2517988"/>
            <a:ext cx="3000000" cy="3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153" name="Google Shape;153;p23"/>
          <p:cNvSpPr txBox="1">
            <a:spLocks noGrp="1"/>
          </p:cNvSpPr>
          <p:nvPr>
            <p:ph type="title"/>
          </p:nvPr>
        </p:nvSpPr>
        <p:spPr>
          <a:xfrm>
            <a:off x="190800" y="44590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We Got Here Today…</a:t>
            </a:r>
            <a:endParaRPr/>
          </a:p>
          <a:p>
            <a:pPr marL="0" lvl="0" indent="0" algn="ctr" rtl="0">
              <a:spcBef>
                <a:spcPts val="0"/>
              </a:spcBef>
              <a:spcAft>
                <a:spcPts val="0"/>
              </a:spcAft>
              <a:buNone/>
            </a:pPr>
            <a:endParaRPr/>
          </a:p>
        </p:txBody>
      </p:sp>
      <p:sp>
        <p:nvSpPr>
          <p:cNvPr id="154" name="Google Shape;154;p2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sp>
        <p:nvSpPr>
          <p:cNvPr id="155" name="Google Shape;155;p23"/>
          <p:cNvSpPr txBox="1">
            <a:spLocks noGrp="1"/>
          </p:cNvSpPr>
          <p:nvPr>
            <p:ph type="body" idx="1"/>
          </p:nvPr>
        </p:nvSpPr>
        <p:spPr>
          <a:xfrm>
            <a:off x="386100" y="1791000"/>
            <a:ext cx="4576800" cy="1561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a:solidFill>
                  <a:schemeClr val="dk1"/>
                </a:solidFill>
              </a:rPr>
              <a:t>{What you did after your discovery part three.}</a:t>
            </a:r>
            <a:endParaRPr sz="2200">
              <a:solidFill>
                <a:schemeClr val="dk1"/>
              </a:solidFill>
            </a:endParaRPr>
          </a:p>
          <a:p>
            <a:pPr marL="0" lvl="0" indent="0" algn="l" rtl="0">
              <a:lnSpc>
                <a:spcPct val="115000"/>
              </a:lnSpc>
              <a:spcBef>
                <a:spcPts val="0"/>
              </a:spcBef>
              <a:spcAft>
                <a:spcPts val="0"/>
              </a:spcAft>
              <a:buNone/>
            </a:pPr>
            <a:endParaRPr sz="2200" i="1">
              <a:solidFill>
                <a:schemeClr val="dk1"/>
              </a:solidFill>
            </a:endParaRPr>
          </a:p>
          <a:p>
            <a:pPr marL="0" lvl="0" indent="0" algn="l" rtl="0">
              <a:spcBef>
                <a:spcPts val="0"/>
              </a:spcBef>
              <a:spcAft>
                <a:spcPts val="1500"/>
              </a:spcAft>
              <a:buNone/>
            </a:pPr>
            <a:endParaRPr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sp>
        <p:nvSpPr>
          <p:cNvPr id="161" name="Google Shape;161;p24"/>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Here’s What I Need From You…</a:t>
            </a:r>
            <a:endParaRPr sz="2800"/>
          </a:p>
        </p:txBody>
      </p:sp>
      <p:sp>
        <p:nvSpPr>
          <p:cNvPr id="162" name="Google Shape;162;p24"/>
          <p:cNvSpPr txBox="1"/>
          <p:nvPr/>
        </p:nvSpPr>
        <p:spPr>
          <a:xfrm>
            <a:off x="1955150" y="1076275"/>
            <a:ext cx="5486400" cy="3387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500" i="1">
              <a:latin typeface="Karla"/>
              <a:ea typeface="Karla"/>
              <a:cs typeface="Karla"/>
              <a:sym typeface="Karla"/>
            </a:endParaRPr>
          </a:p>
          <a:p>
            <a:pPr marL="0" lvl="0" indent="0" algn="l" rtl="0">
              <a:lnSpc>
                <a:spcPct val="115000"/>
              </a:lnSpc>
              <a:spcBef>
                <a:spcPts val="0"/>
              </a:spcBef>
              <a:spcAft>
                <a:spcPts val="0"/>
              </a:spcAft>
              <a:buNone/>
            </a:pPr>
            <a:r>
              <a:rPr lang="en" sz="2200">
                <a:solidFill>
                  <a:schemeClr val="dk1"/>
                </a:solidFill>
                <a:latin typeface="Karla"/>
                <a:ea typeface="Karla"/>
                <a:cs typeface="Karla"/>
                <a:sym typeface="Karla"/>
              </a:rPr>
              <a:t>So I’m going to show you </a:t>
            </a:r>
            <a:r>
              <a:rPr lang="en" sz="2200" b="1">
                <a:solidFill>
                  <a:schemeClr val="dk1"/>
                </a:solidFill>
                <a:latin typeface="Karla"/>
                <a:ea typeface="Karla"/>
                <a:cs typeface="Karla"/>
                <a:sym typeface="Karla"/>
              </a:rPr>
              <a:t>[insert big idea of what you're sharing]</a:t>
            </a:r>
            <a:r>
              <a:rPr lang="en" sz="2200">
                <a:solidFill>
                  <a:schemeClr val="dk1"/>
                </a:solidFill>
                <a:latin typeface="Karla"/>
                <a:ea typeface="Karla"/>
                <a:cs typeface="Karla"/>
                <a:sym typeface="Karla"/>
              </a:rPr>
              <a:t>...</a:t>
            </a:r>
            <a:endParaRPr sz="2200">
              <a:solidFill>
                <a:schemeClr val="dk1"/>
              </a:solidFill>
              <a:latin typeface="Karla"/>
              <a:ea typeface="Karla"/>
              <a:cs typeface="Karla"/>
              <a:sym typeface="Karla"/>
            </a:endParaRPr>
          </a:p>
          <a:p>
            <a:pPr marL="0" lvl="0" indent="0" algn="l" rtl="0">
              <a:lnSpc>
                <a:spcPct val="115000"/>
              </a:lnSpc>
              <a:spcBef>
                <a:spcPts val="0"/>
              </a:spcBef>
              <a:spcAft>
                <a:spcPts val="0"/>
              </a:spcAft>
              <a:buNone/>
            </a:pPr>
            <a:endParaRPr sz="2200">
              <a:solidFill>
                <a:schemeClr val="dk1"/>
              </a:solidFill>
              <a:latin typeface="Karla"/>
              <a:ea typeface="Karla"/>
              <a:cs typeface="Karla"/>
              <a:sym typeface="Karla"/>
            </a:endParaRPr>
          </a:p>
          <a:p>
            <a:pPr marL="0" lvl="0" indent="0" algn="l" rtl="0">
              <a:lnSpc>
                <a:spcPct val="115000"/>
              </a:lnSpc>
              <a:spcBef>
                <a:spcPts val="0"/>
              </a:spcBef>
              <a:spcAft>
                <a:spcPts val="0"/>
              </a:spcAft>
              <a:buNone/>
            </a:pPr>
            <a:r>
              <a:rPr lang="en" sz="2200">
                <a:solidFill>
                  <a:schemeClr val="dk1"/>
                </a:solidFill>
                <a:latin typeface="Karla"/>
                <a:ea typeface="Karla"/>
                <a:cs typeface="Karla"/>
                <a:sym typeface="Karla"/>
              </a:rPr>
              <a:t>What I'd like for you to do is </a:t>
            </a:r>
            <a:r>
              <a:rPr lang="en" sz="2200" b="1">
                <a:solidFill>
                  <a:schemeClr val="dk1"/>
                </a:solidFill>
                <a:latin typeface="Karla"/>
                <a:ea typeface="Karla"/>
                <a:cs typeface="Karla"/>
                <a:sym typeface="Karla"/>
              </a:rPr>
              <a:t>keep an open mind and commit to embracing new ideas</a:t>
            </a:r>
            <a:r>
              <a:rPr lang="en" sz="2200">
                <a:solidFill>
                  <a:schemeClr val="dk1"/>
                </a:solidFill>
                <a:latin typeface="Karla"/>
                <a:ea typeface="Karla"/>
                <a:cs typeface="Karla"/>
                <a:sym typeface="Karla"/>
              </a:rPr>
              <a:t> and new ways of doing things.</a:t>
            </a:r>
            <a:endParaRPr sz="2200">
              <a:solidFill>
                <a:schemeClr val="dk1"/>
              </a:solidFill>
              <a:latin typeface="Karla"/>
              <a:ea typeface="Karla"/>
              <a:cs typeface="Karla"/>
              <a:sym typeface="Karla"/>
            </a:endParaRPr>
          </a:p>
          <a:p>
            <a:pPr marL="0" lvl="0" indent="0" algn="l" rtl="0">
              <a:lnSpc>
                <a:spcPct val="115000"/>
              </a:lnSpc>
              <a:spcBef>
                <a:spcPts val="0"/>
              </a:spcBef>
              <a:spcAft>
                <a:spcPts val="0"/>
              </a:spcAft>
              <a:buNone/>
            </a:pPr>
            <a:endParaRPr sz="2200">
              <a:solidFill>
                <a:schemeClr val="dk1"/>
              </a:solidFill>
              <a:latin typeface="Karla"/>
              <a:ea typeface="Karla"/>
              <a:cs typeface="Karla"/>
              <a:sym typeface="Karla"/>
            </a:endParaRPr>
          </a:p>
          <a:p>
            <a:pPr marL="0" lvl="0" indent="0" algn="l" rtl="0">
              <a:lnSpc>
                <a:spcPct val="115000"/>
              </a:lnSpc>
              <a:spcBef>
                <a:spcPts val="0"/>
              </a:spcBef>
              <a:spcAft>
                <a:spcPts val="0"/>
              </a:spcAft>
              <a:buNone/>
            </a:pPr>
            <a:r>
              <a:rPr lang="en" sz="2200">
                <a:solidFill>
                  <a:schemeClr val="dk1"/>
                </a:solidFill>
                <a:latin typeface="Karla"/>
                <a:ea typeface="Karla"/>
                <a:cs typeface="Karla"/>
                <a:sym typeface="Karla"/>
              </a:rPr>
              <a:t>Sound fair?</a:t>
            </a:r>
            <a:endParaRPr sz="2200">
              <a:solidFill>
                <a:schemeClr val="dk1"/>
              </a:solidFill>
              <a:latin typeface="Karla"/>
              <a:ea typeface="Karla"/>
              <a:cs typeface="Karla"/>
              <a:sym typeface="Karl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a:p>
        </p:txBody>
      </p:sp>
      <p:sp>
        <p:nvSpPr>
          <p:cNvPr id="168" name="Google Shape;168;p25"/>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By The End of Today’s Presentation</a:t>
            </a:r>
            <a:endParaRPr sz="2800"/>
          </a:p>
        </p:txBody>
      </p:sp>
      <p:sp>
        <p:nvSpPr>
          <p:cNvPr id="169" name="Google Shape;169;p25"/>
          <p:cNvSpPr txBox="1"/>
          <p:nvPr/>
        </p:nvSpPr>
        <p:spPr>
          <a:xfrm>
            <a:off x="1942625" y="1703825"/>
            <a:ext cx="5486400" cy="2283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200">
                <a:solidFill>
                  <a:schemeClr val="dk1"/>
                </a:solidFill>
                <a:latin typeface="Karla"/>
                <a:ea typeface="Karla"/>
                <a:cs typeface="Karla"/>
                <a:sym typeface="Karla"/>
              </a:rPr>
              <a:t>By the end of today’s presentation </a:t>
            </a:r>
            <a:r>
              <a:rPr lang="en" sz="2200" b="1">
                <a:solidFill>
                  <a:schemeClr val="dk1"/>
                </a:solidFill>
                <a:latin typeface="Karla"/>
                <a:ea typeface="Karla"/>
                <a:cs typeface="Karla"/>
                <a:sym typeface="Karla"/>
              </a:rPr>
              <a:t>{insert what they’ll be able to do at a high level by the end of your presentation}</a:t>
            </a:r>
            <a:r>
              <a:rPr lang="en" sz="2200">
                <a:solidFill>
                  <a:schemeClr val="dk1"/>
                </a:solidFill>
                <a:latin typeface="Karla"/>
                <a:ea typeface="Karla"/>
                <a:cs typeface="Karla"/>
                <a:sym typeface="Karla"/>
              </a:rPr>
              <a:t>.</a:t>
            </a:r>
            <a:endParaRPr sz="2200">
              <a:latin typeface="Karla"/>
              <a:ea typeface="Karla"/>
              <a:cs typeface="Karla"/>
              <a:sym typeface="Karl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17</a:t>
            </a:fld>
            <a:endParaRPr/>
          </a:p>
        </p:txBody>
      </p:sp>
      <p:sp>
        <p:nvSpPr>
          <p:cNvPr id="175" name="Google Shape;175;p26"/>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[Name of Your Roadmap]</a:t>
            </a:r>
            <a:endParaRPr sz="2800"/>
          </a:p>
        </p:txBody>
      </p:sp>
      <p:pic>
        <p:nvPicPr>
          <p:cNvPr id="176" name="Google Shape;176;p26"/>
          <p:cNvPicPr preferRelativeResize="0"/>
          <p:nvPr/>
        </p:nvPicPr>
        <p:blipFill>
          <a:blip r:embed="rId3">
            <a:alphaModFix/>
          </a:blip>
          <a:stretch>
            <a:fillRect/>
          </a:stretch>
        </p:blipFill>
        <p:spPr>
          <a:xfrm>
            <a:off x="1828800" y="1346475"/>
            <a:ext cx="5486400" cy="3230749"/>
          </a:xfrm>
          <a:prstGeom prst="rect">
            <a:avLst/>
          </a:prstGeom>
          <a:noFill/>
          <a:ln>
            <a:noFill/>
          </a:ln>
        </p:spPr>
      </p:pic>
      <p:sp>
        <p:nvSpPr>
          <p:cNvPr id="177" name="Google Shape;177;p26"/>
          <p:cNvSpPr txBox="1"/>
          <p:nvPr/>
        </p:nvSpPr>
        <p:spPr>
          <a:xfrm>
            <a:off x="2588425" y="2771950"/>
            <a:ext cx="39672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rgbClr val="44465F"/>
                </a:solidFill>
                <a:latin typeface="Karla"/>
                <a:ea typeface="Karla"/>
                <a:cs typeface="Karla"/>
                <a:sym typeface="Karla"/>
              </a:rPr>
              <a:t>Insert Your 3-Step Roadmap Graphic</a:t>
            </a:r>
            <a:endParaRPr sz="1600" b="1">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7"/>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a:p>
        </p:txBody>
      </p:sp>
      <p:sp>
        <p:nvSpPr>
          <p:cNvPr id="183" name="Google Shape;183;p27"/>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Step/Phase 1:  </a:t>
            </a:r>
            <a:r>
              <a:rPr lang="en" b="0"/>
              <a:t>[Insert Name of Step 1]</a:t>
            </a:r>
            <a:endParaRPr sz="2800" b="0"/>
          </a:p>
        </p:txBody>
      </p:sp>
      <p:pic>
        <p:nvPicPr>
          <p:cNvPr id="184" name="Google Shape;184;p27"/>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185" name="Google Shape;185;p27"/>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186" name="Google Shape;186;p27"/>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1500"/>
              </a:spcAft>
              <a:buClr>
                <a:schemeClr val="dk1"/>
              </a:buClr>
              <a:buSzPts val="1100"/>
              <a:buFont typeface="Arial"/>
              <a:buNone/>
            </a:pPr>
            <a:r>
              <a:rPr lang="en" sz="2200"/>
              <a:t>The first step is </a:t>
            </a:r>
            <a:r>
              <a:rPr lang="en" sz="2200" b="1"/>
              <a:t>{insert the name of your first step/phase}.</a:t>
            </a:r>
            <a:endParaRPr sz="2600"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8"/>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a:p>
        </p:txBody>
      </p:sp>
      <p:sp>
        <p:nvSpPr>
          <p:cNvPr id="192" name="Google Shape;192;p28"/>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is {Insert Your First Step}?</a:t>
            </a:r>
            <a:endParaRPr sz="2800"/>
          </a:p>
        </p:txBody>
      </p:sp>
      <p:sp>
        <p:nvSpPr>
          <p:cNvPr id="193" name="Google Shape;193;p28"/>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a:t>
            </a:r>
            <a:endParaRPr sz="2000"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9"/>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a:p>
        </p:txBody>
      </p:sp>
      <p:sp>
        <p:nvSpPr>
          <p:cNvPr id="199" name="Google Shape;199;p29"/>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This is {Insert Your First Step} Important?</a:t>
            </a:r>
            <a:endParaRPr sz="2800"/>
          </a:p>
        </p:txBody>
      </p:sp>
      <p:sp>
        <p:nvSpPr>
          <p:cNvPr id="200" name="Google Shape;200;p29"/>
          <p:cNvSpPr txBox="1">
            <a:spLocks noGrp="1"/>
          </p:cNvSpPr>
          <p:nvPr>
            <p:ph type="body" idx="1"/>
          </p:nvPr>
        </p:nvSpPr>
        <p:spPr>
          <a:xfrm>
            <a:off x="1828800" y="1346475"/>
            <a:ext cx="5486400" cy="33567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Bullet #1</a:t>
            </a:r>
            <a:endParaRPr sz="2000"/>
          </a:p>
          <a:p>
            <a:pPr marL="457200" lvl="0" indent="-355600" algn="l" rtl="0">
              <a:spcBef>
                <a:spcPts val="1000"/>
              </a:spcBef>
              <a:spcAft>
                <a:spcPts val="0"/>
              </a:spcAft>
              <a:buSzPts val="2000"/>
              <a:buChar char="●"/>
            </a:pPr>
            <a:r>
              <a:rPr lang="en" sz="2000"/>
              <a:t>Bullet #2</a:t>
            </a:r>
            <a:endParaRPr sz="2000"/>
          </a:p>
          <a:p>
            <a:pPr marL="457200" lvl="0" indent="-355600" algn="l" rtl="0">
              <a:spcBef>
                <a:spcPts val="1000"/>
              </a:spcBef>
              <a:spcAft>
                <a:spcPts val="1000"/>
              </a:spcAft>
              <a:buSzPts val="2000"/>
              <a:buChar char="●"/>
            </a:pPr>
            <a:r>
              <a:rPr lang="en" sz="2000"/>
              <a:t>Bullet #3</a:t>
            </a:r>
            <a:endParaRPr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xEl>
                                              <p:pRg st="0" end="0"/>
                                            </p:txEl>
                                          </p:spTgt>
                                        </p:tgtEl>
                                        <p:attrNameLst>
                                          <p:attrName>style.visibility</p:attrName>
                                        </p:attrNameLst>
                                      </p:cBhvr>
                                      <p:to>
                                        <p:strVal val="visible"/>
                                      </p:to>
                                    </p:set>
                                    <p:animEffect transition="in" filter="fade">
                                      <p:cBhvr>
                                        <p:cTn id="7" dur="1000"/>
                                        <p:tgtEl>
                                          <p:spTgt spid="2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0">
                                            <p:txEl>
                                              <p:pRg st="1" end="1"/>
                                            </p:txEl>
                                          </p:spTgt>
                                        </p:tgtEl>
                                        <p:attrNameLst>
                                          <p:attrName>style.visibility</p:attrName>
                                        </p:attrNameLst>
                                      </p:cBhvr>
                                      <p:to>
                                        <p:strVal val="visible"/>
                                      </p:to>
                                    </p:set>
                                    <p:animEffect transition="in" filter="fade">
                                      <p:cBhvr>
                                        <p:cTn id="12" dur="1000"/>
                                        <p:tgtEl>
                                          <p:spTgt spid="2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0">
                                            <p:txEl>
                                              <p:pRg st="2" end="2"/>
                                            </p:txEl>
                                          </p:spTgt>
                                        </p:tgtEl>
                                        <p:attrNameLst>
                                          <p:attrName>style.visibility</p:attrName>
                                        </p:attrNameLst>
                                      </p:cBhvr>
                                      <p:to>
                                        <p:strVal val="visible"/>
                                      </p:to>
                                    </p:set>
                                    <p:animEffect transition="in" filter="fade">
                                      <p:cBhvr>
                                        <p:cTn id="17" dur="1000"/>
                                        <p:tgtEl>
                                          <p:spTgt spid="20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0"/>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21</a:t>
            </a:fld>
            <a:endParaRPr/>
          </a:p>
        </p:txBody>
      </p:sp>
      <p:sp>
        <p:nvSpPr>
          <p:cNvPr id="206" name="Google Shape;206;p30"/>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1]</a:t>
            </a:r>
            <a:endParaRPr sz="2800"/>
          </a:p>
        </p:txBody>
      </p:sp>
      <p:sp>
        <p:nvSpPr>
          <p:cNvPr id="207" name="Google Shape;207;p30"/>
          <p:cNvSpPr txBox="1">
            <a:spLocks noGrp="1"/>
          </p:cNvSpPr>
          <p:nvPr>
            <p:ph type="body" idx="1"/>
          </p:nvPr>
        </p:nvSpPr>
        <p:spPr>
          <a:xfrm>
            <a:off x="1828800" y="1346475"/>
            <a:ext cx="5486400" cy="33567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Bullet #1</a:t>
            </a:r>
            <a:endParaRPr sz="2000"/>
          </a:p>
          <a:p>
            <a:pPr marL="457200" lvl="0" indent="-355600" algn="l" rtl="0">
              <a:spcBef>
                <a:spcPts val="1000"/>
              </a:spcBef>
              <a:spcAft>
                <a:spcPts val="0"/>
              </a:spcAft>
              <a:buSzPts val="2000"/>
              <a:buChar char="●"/>
            </a:pPr>
            <a:r>
              <a:rPr lang="en" sz="2000"/>
              <a:t>Bullet #2</a:t>
            </a:r>
            <a:endParaRPr sz="2000"/>
          </a:p>
          <a:p>
            <a:pPr marL="457200" lvl="0" indent="-355600" algn="l" rtl="0">
              <a:spcBef>
                <a:spcPts val="1000"/>
              </a:spcBef>
              <a:spcAft>
                <a:spcPts val="1000"/>
              </a:spcAft>
              <a:buSzPts val="2000"/>
              <a:buChar char="●"/>
            </a:pPr>
            <a:r>
              <a:rPr lang="en" sz="2000"/>
              <a:t>Bullet #3</a:t>
            </a:r>
            <a:endParaRPr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7">
                                            <p:txEl>
                                              <p:pRg st="0" end="0"/>
                                            </p:txEl>
                                          </p:spTgt>
                                        </p:tgtEl>
                                        <p:attrNameLst>
                                          <p:attrName>style.visibility</p:attrName>
                                        </p:attrNameLst>
                                      </p:cBhvr>
                                      <p:to>
                                        <p:strVal val="visible"/>
                                      </p:to>
                                    </p:set>
                                    <p:animEffect transition="in" filter="fade">
                                      <p:cBhvr>
                                        <p:cTn id="7" dur="1000"/>
                                        <p:tgtEl>
                                          <p:spTgt spid="2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7">
                                            <p:txEl>
                                              <p:pRg st="1" end="1"/>
                                            </p:txEl>
                                          </p:spTgt>
                                        </p:tgtEl>
                                        <p:attrNameLst>
                                          <p:attrName>style.visibility</p:attrName>
                                        </p:attrNameLst>
                                      </p:cBhvr>
                                      <p:to>
                                        <p:strVal val="visible"/>
                                      </p:to>
                                    </p:set>
                                    <p:animEffect transition="in" filter="fade">
                                      <p:cBhvr>
                                        <p:cTn id="12" dur="1000"/>
                                        <p:tgtEl>
                                          <p:spTgt spid="2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7">
                                            <p:txEl>
                                              <p:pRg st="2" end="2"/>
                                            </p:txEl>
                                          </p:spTgt>
                                        </p:tgtEl>
                                        <p:attrNameLst>
                                          <p:attrName>style.visibility</p:attrName>
                                        </p:attrNameLst>
                                      </p:cBhvr>
                                      <p:to>
                                        <p:strVal val="visible"/>
                                      </p:to>
                                    </p:set>
                                    <p:animEffect transition="in" filter="fade">
                                      <p:cBhvr>
                                        <p:cTn id="17" dur="1000"/>
                                        <p:tgtEl>
                                          <p:spTgt spid="2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1"/>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22</a:t>
            </a:fld>
            <a:endParaRPr/>
          </a:p>
        </p:txBody>
      </p:sp>
      <p:sp>
        <p:nvSpPr>
          <p:cNvPr id="213" name="Google Shape;213;p31"/>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a:t>
            </a:r>
            <a:endParaRPr sz="2000" b="1"/>
          </a:p>
        </p:txBody>
      </p:sp>
      <p:sp>
        <p:nvSpPr>
          <p:cNvPr id="214" name="Google Shape;214;p31"/>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1]</a:t>
            </a:r>
            <a:endParaRPr sz="2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32"/>
          <p:cNvPicPr preferRelativeResize="0"/>
          <p:nvPr/>
        </p:nvPicPr>
        <p:blipFill>
          <a:blip r:embed="rId3">
            <a:alphaModFix/>
          </a:blip>
          <a:stretch>
            <a:fillRect/>
          </a:stretch>
        </p:blipFill>
        <p:spPr>
          <a:xfrm>
            <a:off x="5155600" y="1439988"/>
            <a:ext cx="3418898" cy="2514202"/>
          </a:xfrm>
          <a:prstGeom prst="rect">
            <a:avLst/>
          </a:prstGeom>
          <a:noFill/>
          <a:ln>
            <a:noFill/>
          </a:ln>
        </p:spPr>
      </p:pic>
      <p:sp>
        <p:nvSpPr>
          <p:cNvPr id="220" name="Google Shape;220;p32"/>
          <p:cNvSpPr txBox="1"/>
          <p:nvPr/>
        </p:nvSpPr>
        <p:spPr>
          <a:xfrm>
            <a:off x="5365050" y="2517988"/>
            <a:ext cx="3000000" cy="3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221" name="Google Shape;221;p32"/>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23</a:t>
            </a:fld>
            <a:endParaRPr/>
          </a:p>
        </p:txBody>
      </p:sp>
      <p:sp>
        <p:nvSpPr>
          <p:cNvPr id="222" name="Google Shape;222;p32"/>
          <p:cNvSpPr txBox="1">
            <a:spLocks noGrp="1"/>
          </p:cNvSpPr>
          <p:nvPr>
            <p:ph type="body" idx="1"/>
          </p:nvPr>
        </p:nvSpPr>
        <p:spPr>
          <a:xfrm>
            <a:off x="386100" y="1791000"/>
            <a:ext cx="4576800" cy="1561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200">
                <a:solidFill>
                  <a:schemeClr val="dk1"/>
                </a:solidFill>
              </a:rPr>
              <a:t>[Insert Insight/Objection/Faulty Mindset For Step 1]</a:t>
            </a:r>
            <a:endParaRPr sz="280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2200">
              <a:solidFill>
                <a:schemeClr val="dk1"/>
              </a:solidFill>
            </a:endParaRPr>
          </a:p>
          <a:p>
            <a:pPr marL="0" lvl="0" indent="0" algn="l" rtl="0">
              <a:lnSpc>
                <a:spcPct val="115000"/>
              </a:lnSpc>
              <a:spcBef>
                <a:spcPts val="0"/>
              </a:spcBef>
              <a:spcAft>
                <a:spcPts val="0"/>
              </a:spcAft>
              <a:buNone/>
            </a:pPr>
            <a:endParaRPr sz="2200" i="1">
              <a:solidFill>
                <a:schemeClr val="dk1"/>
              </a:solidFill>
            </a:endParaRPr>
          </a:p>
          <a:p>
            <a:pPr marL="0" lvl="0" indent="0" algn="l" rtl="0">
              <a:spcBef>
                <a:spcPts val="0"/>
              </a:spcBef>
              <a:spcAft>
                <a:spcPts val="1500"/>
              </a:spcAft>
              <a:buNone/>
            </a:pPr>
            <a:endParaRPr sz="2000"/>
          </a:p>
        </p:txBody>
      </p:sp>
      <p:sp>
        <p:nvSpPr>
          <p:cNvPr id="223" name="Google Shape;223;p32"/>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1]</a:t>
            </a:r>
            <a:endParaRPr sz="2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24</a:t>
            </a:fld>
            <a:endParaRPr/>
          </a:p>
        </p:txBody>
      </p:sp>
      <p:pic>
        <p:nvPicPr>
          <p:cNvPr id="229" name="Google Shape;229;p33"/>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230" name="Google Shape;230;p33"/>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231" name="Google Shape;231;p33"/>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200"/>
              <a:t>[Insert Insight/Objection/Faulty Mindset For Step 1]</a:t>
            </a:r>
            <a:endParaRPr sz="2800">
              <a:solidFill>
                <a:srgbClr val="000000"/>
              </a:solidFill>
              <a:latin typeface="Arial"/>
              <a:ea typeface="Arial"/>
              <a:cs typeface="Arial"/>
              <a:sym typeface="Arial"/>
            </a:endParaRPr>
          </a:p>
          <a:p>
            <a:pPr marL="0" lvl="0" indent="0" algn="l" rtl="0">
              <a:spcBef>
                <a:spcPts val="0"/>
              </a:spcBef>
              <a:spcAft>
                <a:spcPts val="1500"/>
              </a:spcAft>
              <a:buNone/>
            </a:pPr>
            <a:endParaRPr sz="2200"/>
          </a:p>
        </p:txBody>
      </p:sp>
      <p:sp>
        <p:nvSpPr>
          <p:cNvPr id="232" name="Google Shape;232;p33"/>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1]</a:t>
            </a:r>
            <a:endParaRPr sz="2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4"/>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25</a:t>
            </a:fld>
            <a:endParaRPr/>
          </a:p>
        </p:txBody>
      </p:sp>
      <p:sp>
        <p:nvSpPr>
          <p:cNvPr id="238" name="Google Shape;238;p34"/>
          <p:cNvSpPr txBox="1">
            <a:spLocks noGrp="1"/>
          </p:cNvSpPr>
          <p:nvPr>
            <p:ph type="title"/>
          </p:nvPr>
        </p:nvSpPr>
        <p:spPr>
          <a:xfrm>
            <a:off x="190800" y="231585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You {Insert Your First Step}?</a:t>
            </a:r>
            <a:endParaRPr sz="2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5"/>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26</a:t>
            </a:fld>
            <a:endParaRPr/>
          </a:p>
        </p:txBody>
      </p:sp>
      <p:sp>
        <p:nvSpPr>
          <p:cNvPr id="244" name="Google Shape;244;p35"/>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 1:  </a:t>
            </a:r>
            <a:r>
              <a:rPr lang="en" b="0"/>
              <a:t>{Insert Name of Sub-Step #1}</a:t>
            </a:r>
            <a:endParaRPr sz="2800" b="0"/>
          </a:p>
        </p:txBody>
      </p:sp>
      <p:pic>
        <p:nvPicPr>
          <p:cNvPr id="245" name="Google Shape;245;p35"/>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246" name="Google Shape;246;p35"/>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247" name="Google Shape;247;p35"/>
          <p:cNvSpPr txBox="1">
            <a:spLocks noGrp="1"/>
          </p:cNvSpPr>
          <p:nvPr>
            <p:ph type="body" idx="1"/>
          </p:nvPr>
        </p:nvSpPr>
        <p:spPr>
          <a:xfrm>
            <a:off x="4343400" y="1329750"/>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1500"/>
              </a:spcAft>
              <a:buNone/>
            </a:pPr>
            <a:r>
              <a:rPr lang="en" sz="2200"/>
              <a:t>The first sub-step is </a:t>
            </a:r>
            <a:r>
              <a:rPr lang="en" sz="2200" b="1"/>
              <a:t>{insert the name of your first sub-step}</a:t>
            </a:r>
            <a:r>
              <a:rPr lang="en" sz="2200"/>
              <a:t>.</a:t>
            </a:r>
            <a:endParaRPr sz="26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6"/>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27</a:t>
            </a:fld>
            <a:endParaRPr/>
          </a:p>
        </p:txBody>
      </p:sp>
      <p:sp>
        <p:nvSpPr>
          <p:cNvPr id="253" name="Google Shape;253;p36"/>
          <p:cNvSpPr txBox="1">
            <a:spLocks noGrp="1"/>
          </p:cNvSpPr>
          <p:nvPr>
            <p:ph type="title"/>
          </p:nvPr>
        </p:nvSpPr>
        <p:spPr>
          <a:xfrm>
            <a:off x="190800" y="53905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 2:  </a:t>
            </a:r>
            <a:r>
              <a:rPr lang="en" b="0"/>
              <a:t>{Insert Name of Sub-Step #2}</a:t>
            </a:r>
            <a:endParaRPr sz="2800" b="0"/>
          </a:p>
        </p:txBody>
      </p:sp>
      <p:pic>
        <p:nvPicPr>
          <p:cNvPr id="254" name="Google Shape;254;p36"/>
          <p:cNvPicPr preferRelativeResize="0"/>
          <p:nvPr/>
        </p:nvPicPr>
        <p:blipFill>
          <a:blip r:embed="rId3">
            <a:alphaModFix/>
          </a:blip>
          <a:stretch>
            <a:fillRect/>
          </a:stretch>
        </p:blipFill>
        <p:spPr>
          <a:xfrm>
            <a:off x="4985375" y="1400475"/>
            <a:ext cx="3419100" cy="2484152"/>
          </a:xfrm>
          <a:prstGeom prst="rect">
            <a:avLst/>
          </a:prstGeom>
          <a:noFill/>
          <a:ln>
            <a:noFill/>
          </a:ln>
        </p:spPr>
      </p:pic>
      <p:sp>
        <p:nvSpPr>
          <p:cNvPr id="255" name="Google Shape;255;p36"/>
          <p:cNvSpPr txBox="1"/>
          <p:nvPr/>
        </p:nvSpPr>
        <p:spPr>
          <a:xfrm>
            <a:off x="5104463" y="23818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256" name="Google Shape;256;p36"/>
          <p:cNvSpPr txBox="1">
            <a:spLocks noGrp="1"/>
          </p:cNvSpPr>
          <p:nvPr>
            <p:ph type="body" idx="1"/>
          </p:nvPr>
        </p:nvSpPr>
        <p:spPr>
          <a:xfrm>
            <a:off x="265925" y="140062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1500"/>
              </a:spcAft>
              <a:buNone/>
            </a:pPr>
            <a:r>
              <a:rPr lang="en" sz="2200"/>
              <a:t>The second sub-step is </a:t>
            </a:r>
            <a:r>
              <a:rPr lang="en" sz="2200" b="1"/>
              <a:t>{insert the name of your second sub-step}</a:t>
            </a:r>
            <a:r>
              <a:rPr lang="en" sz="2200"/>
              <a:t>.</a:t>
            </a:r>
            <a:endParaRPr sz="26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7"/>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28</a:t>
            </a:fld>
            <a:endParaRPr/>
          </a:p>
        </p:txBody>
      </p:sp>
      <p:sp>
        <p:nvSpPr>
          <p:cNvPr id="262" name="Google Shape;262;p37"/>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 3:  </a:t>
            </a:r>
            <a:r>
              <a:rPr lang="en" b="0"/>
              <a:t>{Insert Name of Sub-Step #3}</a:t>
            </a:r>
            <a:endParaRPr sz="2800" b="0"/>
          </a:p>
        </p:txBody>
      </p:sp>
      <p:pic>
        <p:nvPicPr>
          <p:cNvPr id="263" name="Google Shape;263;p37"/>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264" name="Google Shape;264;p37"/>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265" name="Google Shape;265;p37"/>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The third sub-step is </a:t>
            </a:r>
            <a:r>
              <a:rPr lang="en" sz="2200" b="1"/>
              <a:t>{insert the name of your third sub-step}</a:t>
            </a:r>
            <a:r>
              <a:rPr lang="en" sz="2200"/>
              <a:t>.</a:t>
            </a:r>
            <a:endParaRPr sz="2200" b="1"/>
          </a:p>
          <a:p>
            <a:pPr marL="0" lvl="0" indent="0" algn="l" rtl="0">
              <a:spcBef>
                <a:spcPts val="1500"/>
              </a:spcBef>
              <a:spcAft>
                <a:spcPts val="1500"/>
              </a:spcAft>
              <a:buNone/>
            </a:pPr>
            <a:r>
              <a:rPr lang="en" sz="1500" b="1"/>
              <a:t>Note: </a:t>
            </a:r>
            <a:r>
              <a:rPr lang="en" sz="1500"/>
              <a:t>Add more slides for any additional steps.</a:t>
            </a:r>
            <a:endParaRPr sz="15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8"/>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29</a:t>
            </a:fld>
            <a:endParaRPr/>
          </a:p>
        </p:txBody>
      </p:sp>
      <p:sp>
        <p:nvSpPr>
          <p:cNvPr id="271" name="Google Shape;271;p38"/>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Optional- {Insert Name of Client or Hypothetical}</a:t>
            </a:r>
            <a:endParaRPr sz="2800"/>
          </a:p>
        </p:txBody>
      </p:sp>
      <p:sp>
        <p:nvSpPr>
          <p:cNvPr id="272" name="Google Shape;272;p38"/>
          <p:cNvSpPr txBox="1">
            <a:spLocks noGrp="1"/>
          </p:cNvSpPr>
          <p:nvPr>
            <p:ph type="body" idx="1"/>
          </p:nvPr>
        </p:nvSpPr>
        <p:spPr>
          <a:xfrm>
            <a:off x="4069775" y="1644975"/>
            <a:ext cx="4334700" cy="25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t>Insert Script Here: </a:t>
            </a:r>
            <a:r>
              <a:rPr lang="en" sz="2000"/>
              <a:t>{</a:t>
            </a:r>
            <a:r>
              <a:rPr lang="en" sz="2000">
                <a:solidFill>
                  <a:schemeClr val="dk1"/>
                </a:solidFill>
              </a:rPr>
              <a:t>Share a client, personal, or hypothetical example of someone who got a results specifically by implementing the first step/phase of your Roadmap}.</a:t>
            </a:r>
            <a:endParaRPr sz="2000">
              <a:solidFill>
                <a:schemeClr val="dk1"/>
              </a:solidFill>
            </a:endParaRPr>
          </a:p>
          <a:p>
            <a:pPr marL="0" lvl="0" indent="0" algn="l" rtl="0">
              <a:spcBef>
                <a:spcPts val="1000"/>
              </a:spcBef>
              <a:spcAft>
                <a:spcPts val="1000"/>
              </a:spcAft>
              <a:buNone/>
            </a:pPr>
            <a:endParaRPr sz="2000"/>
          </a:p>
        </p:txBody>
      </p:sp>
      <p:pic>
        <p:nvPicPr>
          <p:cNvPr id="273" name="Google Shape;273;p38"/>
          <p:cNvPicPr preferRelativeResize="0"/>
          <p:nvPr/>
        </p:nvPicPr>
        <p:blipFill>
          <a:blip r:embed="rId3">
            <a:alphaModFix/>
          </a:blip>
          <a:stretch>
            <a:fillRect/>
          </a:stretch>
        </p:blipFill>
        <p:spPr>
          <a:xfrm>
            <a:off x="386100" y="1646825"/>
            <a:ext cx="3419100" cy="2519726"/>
          </a:xfrm>
          <a:prstGeom prst="rect">
            <a:avLst/>
          </a:prstGeom>
          <a:noFill/>
          <a:ln>
            <a:noFill/>
          </a:ln>
        </p:spPr>
      </p:pic>
      <p:sp>
        <p:nvSpPr>
          <p:cNvPr id="274" name="Google Shape;274;p38"/>
          <p:cNvSpPr txBox="1"/>
          <p:nvPr/>
        </p:nvSpPr>
        <p:spPr>
          <a:xfrm>
            <a:off x="505100" y="2714929"/>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of Person</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9"/>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30</a:t>
            </a:fld>
            <a:endParaRPr/>
          </a:p>
        </p:txBody>
      </p:sp>
      <p:sp>
        <p:nvSpPr>
          <p:cNvPr id="280" name="Google Shape;280;p39"/>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Optional- {Insert Name of Client or Hypothetical}</a:t>
            </a:r>
            <a:endParaRPr sz="2800"/>
          </a:p>
        </p:txBody>
      </p:sp>
      <p:sp>
        <p:nvSpPr>
          <p:cNvPr id="281" name="Google Shape;281;p39"/>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0"/>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31</a:t>
            </a:fld>
            <a:endParaRPr/>
          </a:p>
        </p:txBody>
      </p:sp>
      <p:sp>
        <p:nvSpPr>
          <p:cNvPr id="287" name="Google Shape;287;p40"/>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Optional- {Insert Name of Client or Hypothetical}</a:t>
            </a:r>
            <a:endParaRPr sz="2800"/>
          </a:p>
        </p:txBody>
      </p:sp>
      <p:sp>
        <p:nvSpPr>
          <p:cNvPr id="288" name="Google Shape;288;p40"/>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1"/>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32</a:t>
            </a:fld>
            <a:endParaRPr/>
          </a:p>
        </p:txBody>
      </p:sp>
      <p:sp>
        <p:nvSpPr>
          <p:cNvPr id="294" name="Google Shape;294;p41"/>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Can You See How…</a:t>
            </a:r>
            <a:endParaRPr sz="3200"/>
          </a:p>
        </p:txBody>
      </p:sp>
      <p:sp>
        <p:nvSpPr>
          <p:cNvPr id="295" name="Google Shape;295;p41"/>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2"/>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33</a:t>
            </a:fld>
            <a:endParaRPr/>
          </a:p>
        </p:txBody>
      </p:sp>
      <p:sp>
        <p:nvSpPr>
          <p:cNvPr id="301" name="Google Shape;301;p42"/>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[Name of Your Roadmap]- Recap</a:t>
            </a:r>
            <a:endParaRPr sz="2800"/>
          </a:p>
        </p:txBody>
      </p:sp>
      <p:pic>
        <p:nvPicPr>
          <p:cNvPr id="302" name="Google Shape;302;p42"/>
          <p:cNvPicPr preferRelativeResize="0"/>
          <p:nvPr/>
        </p:nvPicPr>
        <p:blipFill>
          <a:blip r:embed="rId3">
            <a:alphaModFix/>
          </a:blip>
          <a:stretch>
            <a:fillRect/>
          </a:stretch>
        </p:blipFill>
        <p:spPr>
          <a:xfrm>
            <a:off x="1828800" y="1346475"/>
            <a:ext cx="5486400" cy="3230749"/>
          </a:xfrm>
          <a:prstGeom prst="rect">
            <a:avLst/>
          </a:prstGeom>
          <a:noFill/>
          <a:ln>
            <a:noFill/>
          </a:ln>
        </p:spPr>
      </p:pic>
      <p:sp>
        <p:nvSpPr>
          <p:cNvPr id="303" name="Google Shape;303;p42"/>
          <p:cNvSpPr txBox="1"/>
          <p:nvPr/>
        </p:nvSpPr>
        <p:spPr>
          <a:xfrm>
            <a:off x="2588425" y="2771950"/>
            <a:ext cx="39672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rgbClr val="44465F"/>
                </a:solidFill>
                <a:latin typeface="Karla"/>
                <a:ea typeface="Karla"/>
                <a:cs typeface="Karla"/>
                <a:sym typeface="Karla"/>
              </a:rPr>
              <a:t>Insert Your 3-Step Roadmap Graphic</a:t>
            </a:r>
            <a:endParaRPr sz="1600" b="1">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34</a:t>
            </a:fld>
            <a:endParaRPr/>
          </a:p>
        </p:txBody>
      </p:sp>
      <p:sp>
        <p:nvSpPr>
          <p:cNvPr id="309" name="Google Shape;309;p43"/>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Step/Phase 2:  </a:t>
            </a:r>
            <a:r>
              <a:rPr lang="en" b="0"/>
              <a:t>[Insert Name of Step 2]</a:t>
            </a:r>
            <a:endParaRPr b="0"/>
          </a:p>
          <a:p>
            <a:pPr marL="0" lvl="0" indent="0" algn="ctr" rtl="0">
              <a:spcBef>
                <a:spcPts val="0"/>
              </a:spcBef>
              <a:spcAft>
                <a:spcPts val="0"/>
              </a:spcAft>
              <a:buNone/>
            </a:pPr>
            <a:endParaRPr/>
          </a:p>
        </p:txBody>
      </p:sp>
      <p:pic>
        <p:nvPicPr>
          <p:cNvPr id="310" name="Google Shape;310;p43"/>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311" name="Google Shape;311;p43"/>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312" name="Google Shape;312;p43"/>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1500"/>
              </a:spcAft>
              <a:buNone/>
            </a:pPr>
            <a:r>
              <a:rPr lang="en" sz="2200"/>
              <a:t>The second step is </a:t>
            </a:r>
            <a:r>
              <a:rPr lang="en" sz="2200" b="1"/>
              <a:t>{insert the name of your second step/phase}.</a:t>
            </a:r>
            <a:endParaRPr sz="26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4"/>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35</a:t>
            </a:fld>
            <a:endParaRPr/>
          </a:p>
        </p:txBody>
      </p:sp>
      <p:sp>
        <p:nvSpPr>
          <p:cNvPr id="318" name="Google Shape;318;p44"/>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is {Insert Your Second Step}?</a:t>
            </a:r>
            <a:endParaRPr sz="2800"/>
          </a:p>
        </p:txBody>
      </p:sp>
      <p:sp>
        <p:nvSpPr>
          <p:cNvPr id="319" name="Google Shape;319;p44"/>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a:t>
            </a:r>
            <a:endParaRPr sz="2000" b="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5"/>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36</a:t>
            </a:fld>
            <a:endParaRPr/>
          </a:p>
        </p:txBody>
      </p:sp>
      <p:sp>
        <p:nvSpPr>
          <p:cNvPr id="325" name="Google Shape;325;p45"/>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This is {Insert Your Second Step} Important?</a:t>
            </a:r>
            <a:endParaRPr sz="2800"/>
          </a:p>
        </p:txBody>
      </p:sp>
      <p:sp>
        <p:nvSpPr>
          <p:cNvPr id="326" name="Google Shape;326;p45"/>
          <p:cNvSpPr txBox="1">
            <a:spLocks noGrp="1"/>
          </p:cNvSpPr>
          <p:nvPr>
            <p:ph type="body" idx="1"/>
          </p:nvPr>
        </p:nvSpPr>
        <p:spPr>
          <a:xfrm>
            <a:off x="1828800" y="1346475"/>
            <a:ext cx="5486400" cy="33567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Bullet #1</a:t>
            </a:r>
            <a:endParaRPr sz="2000"/>
          </a:p>
          <a:p>
            <a:pPr marL="457200" lvl="0" indent="-355600" algn="l" rtl="0">
              <a:spcBef>
                <a:spcPts val="1000"/>
              </a:spcBef>
              <a:spcAft>
                <a:spcPts val="0"/>
              </a:spcAft>
              <a:buSzPts val="2000"/>
              <a:buChar char="●"/>
            </a:pPr>
            <a:r>
              <a:rPr lang="en" sz="2000"/>
              <a:t>Bullet #2</a:t>
            </a:r>
            <a:endParaRPr sz="2000"/>
          </a:p>
          <a:p>
            <a:pPr marL="457200" lvl="0" indent="-355600" algn="l" rtl="0">
              <a:spcBef>
                <a:spcPts val="1000"/>
              </a:spcBef>
              <a:spcAft>
                <a:spcPts val="1000"/>
              </a:spcAft>
              <a:buSzPts val="2000"/>
              <a:buChar char="●"/>
            </a:pPr>
            <a:r>
              <a:rPr lang="en" sz="2000"/>
              <a:t>Bullet #3</a:t>
            </a:r>
            <a:endParaRPr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6">
                                            <p:txEl>
                                              <p:pRg st="0" end="0"/>
                                            </p:txEl>
                                          </p:spTgt>
                                        </p:tgtEl>
                                        <p:attrNameLst>
                                          <p:attrName>style.visibility</p:attrName>
                                        </p:attrNameLst>
                                      </p:cBhvr>
                                      <p:to>
                                        <p:strVal val="visible"/>
                                      </p:to>
                                    </p:set>
                                    <p:animEffect transition="in" filter="fade">
                                      <p:cBhvr>
                                        <p:cTn id="7" dur="1000"/>
                                        <p:tgtEl>
                                          <p:spTgt spid="3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6">
                                            <p:txEl>
                                              <p:pRg st="1" end="1"/>
                                            </p:txEl>
                                          </p:spTgt>
                                        </p:tgtEl>
                                        <p:attrNameLst>
                                          <p:attrName>style.visibility</p:attrName>
                                        </p:attrNameLst>
                                      </p:cBhvr>
                                      <p:to>
                                        <p:strVal val="visible"/>
                                      </p:to>
                                    </p:set>
                                    <p:animEffect transition="in" filter="fade">
                                      <p:cBhvr>
                                        <p:cTn id="12" dur="1000"/>
                                        <p:tgtEl>
                                          <p:spTgt spid="3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6">
                                            <p:txEl>
                                              <p:pRg st="2" end="2"/>
                                            </p:txEl>
                                          </p:spTgt>
                                        </p:tgtEl>
                                        <p:attrNameLst>
                                          <p:attrName>style.visibility</p:attrName>
                                        </p:attrNameLst>
                                      </p:cBhvr>
                                      <p:to>
                                        <p:strVal val="visible"/>
                                      </p:to>
                                    </p:set>
                                    <p:animEffect transition="in" filter="fade">
                                      <p:cBhvr>
                                        <p:cTn id="17" dur="1000"/>
                                        <p:tgtEl>
                                          <p:spTgt spid="3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6"/>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37</a:t>
            </a:fld>
            <a:endParaRPr/>
          </a:p>
        </p:txBody>
      </p:sp>
      <p:sp>
        <p:nvSpPr>
          <p:cNvPr id="332" name="Google Shape;332;p46"/>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2]</a:t>
            </a:r>
            <a:endParaRPr sz="2800"/>
          </a:p>
        </p:txBody>
      </p:sp>
      <p:sp>
        <p:nvSpPr>
          <p:cNvPr id="333" name="Google Shape;333;p46"/>
          <p:cNvSpPr txBox="1">
            <a:spLocks noGrp="1"/>
          </p:cNvSpPr>
          <p:nvPr>
            <p:ph type="body" idx="1"/>
          </p:nvPr>
        </p:nvSpPr>
        <p:spPr>
          <a:xfrm>
            <a:off x="1828800" y="1346475"/>
            <a:ext cx="5486400" cy="33567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Bullet #1</a:t>
            </a:r>
            <a:endParaRPr sz="2000"/>
          </a:p>
          <a:p>
            <a:pPr marL="457200" lvl="0" indent="-355600" algn="l" rtl="0">
              <a:spcBef>
                <a:spcPts val="1000"/>
              </a:spcBef>
              <a:spcAft>
                <a:spcPts val="0"/>
              </a:spcAft>
              <a:buSzPts val="2000"/>
              <a:buChar char="●"/>
            </a:pPr>
            <a:r>
              <a:rPr lang="en" sz="2000"/>
              <a:t>Bullet #2</a:t>
            </a:r>
            <a:endParaRPr sz="2000"/>
          </a:p>
          <a:p>
            <a:pPr marL="457200" lvl="0" indent="-355600" algn="l" rtl="0">
              <a:spcBef>
                <a:spcPts val="1000"/>
              </a:spcBef>
              <a:spcAft>
                <a:spcPts val="1000"/>
              </a:spcAft>
              <a:buSzPts val="2000"/>
              <a:buChar char="●"/>
            </a:pPr>
            <a:r>
              <a:rPr lang="en" sz="2000"/>
              <a:t>Bullet #3</a:t>
            </a:r>
            <a:endParaRPr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xEl>
                                              <p:pRg st="0" end="0"/>
                                            </p:txEl>
                                          </p:spTgt>
                                        </p:tgtEl>
                                        <p:attrNameLst>
                                          <p:attrName>style.visibility</p:attrName>
                                        </p:attrNameLst>
                                      </p:cBhvr>
                                      <p:to>
                                        <p:strVal val="visible"/>
                                      </p:to>
                                    </p:set>
                                    <p:animEffect transition="in" filter="fade">
                                      <p:cBhvr>
                                        <p:cTn id="7" dur="1000"/>
                                        <p:tgtEl>
                                          <p:spTgt spid="3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3">
                                            <p:txEl>
                                              <p:pRg st="1" end="1"/>
                                            </p:txEl>
                                          </p:spTgt>
                                        </p:tgtEl>
                                        <p:attrNameLst>
                                          <p:attrName>style.visibility</p:attrName>
                                        </p:attrNameLst>
                                      </p:cBhvr>
                                      <p:to>
                                        <p:strVal val="visible"/>
                                      </p:to>
                                    </p:set>
                                    <p:animEffect transition="in" filter="fade">
                                      <p:cBhvr>
                                        <p:cTn id="12" dur="1000"/>
                                        <p:tgtEl>
                                          <p:spTgt spid="3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3">
                                            <p:txEl>
                                              <p:pRg st="2" end="2"/>
                                            </p:txEl>
                                          </p:spTgt>
                                        </p:tgtEl>
                                        <p:attrNameLst>
                                          <p:attrName>style.visibility</p:attrName>
                                        </p:attrNameLst>
                                      </p:cBhvr>
                                      <p:to>
                                        <p:strVal val="visible"/>
                                      </p:to>
                                    </p:set>
                                    <p:animEffect transition="in" filter="fade">
                                      <p:cBhvr>
                                        <p:cTn id="17" dur="1000"/>
                                        <p:tgtEl>
                                          <p:spTgt spid="33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7"/>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38</a:t>
            </a:fld>
            <a:endParaRPr/>
          </a:p>
        </p:txBody>
      </p:sp>
      <p:sp>
        <p:nvSpPr>
          <p:cNvPr id="339" name="Google Shape;339;p47"/>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a:t>
            </a:r>
            <a:endParaRPr sz="2000" b="1"/>
          </a:p>
        </p:txBody>
      </p:sp>
      <p:sp>
        <p:nvSpPr>
          <p:cNvPr id="340" name="Google Shape;340;p47"/>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2]</a:t>
            </a:r>
            <a:endParaRPr sz="2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48"/>
          <p:cNvPicPr preferRelativeResize="0"/>
          <p:nvPr/>
        </p:nvPicPr>
        <p:blipFill>
          <a:blip r:embed="rId3">
            <a:alphaModFix/>
          </a:blip>
          <a:stretch>
            <a:fillRect/>
          </a:stretch>
        </p:blipFill>
        <p:spPr>
          <a:xfrm>
            <a:off x="5155600" y="1439988"/>
            <a:ext cx="3418898" cy="2514202"/>
          </a:xfrm>
          <a:prstGeom prst="rect">
            <a:avLst/>
          </a:prstGeom>
          <a:noFill/>
          <a:ln>
            <a:noFill/>
          </a:ln>
        </p:spPr>
      </p:pic>
      <p:sp>
        <p:nvSpPr>
          <p:cNvPr id="346" name="Google Shape;346;p48"/>
          <p:cNvSpPr txBox="1"/>
          <p:nvPr/>
        </p:nvSpPr>
        <p:spPr>
          <a:xfrm>
            <a:off x="5365050" y="2517988"/>
            <a:ext cx="3000000" cy="3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347" name="Google Shape;347;p48"/>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39</a:t>
            </a:fld>
            <a:endParaRPr/>
          </a:p>
        </p:txBody>
      </p:sp>
      <p:sp>
        <p:nvSpPr>
          <p:cNvPr id="348" name="Google Shape;348;p48"/>
          <p:cNvSpPr txBox="1">
            <a:spLocks noGrp="1"/>
          </p:cNvSpPr>
          <p:nvPr>
            <p:ph type="body" idx="1"/>
          </p:nvPr>
        </p:nvSpPr>
        <p:spPr>
          <a:xfrm>
            <a:off x="386100" y="1791000"/>
            <a:ext cx="4576800" cy="1561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200">
                <a:solidFill>
                  <a:schemeClr val="dk1"/>
                </a:solidFill>
              </a:rPr>
              <a:t>[Insert Insight/Objection/Faulty Mindset For Step 2]</a:t>
            </a:r>
            <a:endParaRPr sz="280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2200">
              <a:solidFill>
                <a:schemeClr val="dk1"/>
              </a:solidFill>
            </a:endParaRPr>
          </a:p>
          <a:p>
            <a:pPr marL="0" lvl="0" indent="0" algn="l" rtl="0">
              <a:lnSpc>
                <a:spcPct val="115000"/>
              </a:lnSpc>
              <a:spcBef>
                <a:spcPts val="0"/>
              </a:spcBef>
              <a:spcAft>
                <a:spcPts val="0"/>
              </a:spcAft>
              <a:buNone/>
            </a:pPr>
            <a:endParaRPr sz="2200" i="1">
              <a:solidFill>
                <a:schemeClr val="dk1"/>
              </a:solidFill>
            </a:endParaRPr>
          </a:p>
          <a:p>
            <a:pPr marL="0" lvl="0" indent="0" algn="l" rtl="0">
              <a:spcBef>
                <a:spcPts val="0"/>
              </a:spcBef>
              <a:spcAft>
                <a:spcPts val="1500"/>
              </a:spcAft>
              <a:buNone/>
            </a:pPr>
            <a:endParaRPr sz="2000"/>
          </a:p>
        </p:txBody>
      </p:sp>
      <p:sp>
        <p:nvSpPr>
          <p:cNvPr id="349" name="Google Shape;349;p48"/>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2]</a:t>
            </a:r>
            <a:endParaRPr sz="2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9"/>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40</a:t>
            </a:fld>
            <a:endParaRPr/>
          </a:p>
        </p:txBody>
      </p:sp>
      <p:pic>
        <p:nvPicPr>
          <p:cNvPr id="355" name="Google Shape;355;p49"/>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356" name="Google Shape;356;p49"/>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357" name="Google Shape;357;p49"/>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200"/>
              <a:t>[Insert Insight/Objection/Faulty Mindset For Step 2]</a:t>
            </a:r>
            <a:endParaRPr sz="2800">
              <a:solidFill>
                <a:srgbClr val="000000"/>
              </a:solidFill>
              <a:latin typeface="Arial"/>
              <a:ea typeface="Arial"/>
              <a:cs typeface="Arial"/>
              <a:sym typeface="Arial"/>
            </a:endParaRPr>
          </a:p>
          <a:p>
            <a:pPr marL="0" lvl="0" indent="0" algn="l" rtl="0">
              <a:spcBef>
                <a:spcPts val="0"/>
              </a:spcBef>
              <a:spcAft>
                <a:spcPts val="1500"/>
              </a:spcAft>
              <a:buNone/>
            </a:pPr>
            <a:endParaRPr sz="2200"/>
          </a:p>
        </p:txBody>
      </p:sp>
      <p:sp>
        <p:nvSpPr>
          <p:cNvPr id="358" name="Google Shape;358;p49"/>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2]</a:t>
            </a:r>
            <a:endParaRPr sz="28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0"/>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41</a:t>
            </a:fld>
            <a:endParaRPr/>
          </a:p>
        </p:txBody>
      </p:sp>
      <p:sp>
        <p:nvSpPr>
          <p:cNvPr id="364" name="Google Shape;364;p50"/>
          <p:cNvSpPr txBox="1">
            <a:spLocks noGrp="1"/>
          </p:cNvSpPr>
          <p:nvPr>
            <p:ph type="title"/>
          </p:nvPr>
        </p:nvSpPr>
        <p:spPr>
          <a:xfrm>
            <a:off x="190800" y="231585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You {Insert Your Second Step}?</a:t>
            </a:r>
            <a:endParaRPr sz="28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51"/>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42</a:t>
            </a:fld>
            <a:endParaRPr/>
          </a:p>
        </p:txBody>
      </p:sp>
      <p:sp>
        <p:nvSpPr>
          <p:cNvPr id="370" name="Google Shape;370;p51"/>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 1:  </a:t>
            </a:r>
            <a:r>
              <a:rPr lang="en" b="0"/>
              <a:t>{Insert Name of Sub-Step #1}</a:t>
            </a:r>
            <a:endParaRPr b="0"/>
          </a:p>
          <a:p>
            <a:pPr marL="0" lvl="0" indent="0" algn="ctr" rtl="0">
              <a:spcBef>
                <a:spcPts val="0"/>
              </a:spcBef>
              <a:spcAft>
                <a:spcPts val="0"/>
              </a:spcAft>
              <a:buNone/>
            </a:pPr>
            <a:endParaRPr/>
          </a:p>
        </p:txBody>
      </p:sp>
      <p:pic>
        <p:nvPicPr>
          <p:cNvPr id="371" name="Google Shape;371;p51"/>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372" name="Google Shape;372;p51"/>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373" name="Google Shape;373;p51"/>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1500"/>
              </a:spcAft>
              <a:buNone/>
            </a:pPr>
            <a:r>
              <a:rPr lang="en" sz="2200"/>
              <a:t>The first sub-step is </a:t>
            </a:r>
            <a:r>
              <a:rPr lang="en" sz="2200" b="1"/>
              <a:t>{insert the name of your first sub-step}</a:t>
            </a:r>
            <a:r>
              <a:rPr lang="en" sz="2200"/>
              <a:t>.</a:t>
            </a:r>
            <a:endParaRPr sz="26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2"/>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43</a:t>
            </a:fld>
            <a:endParaRPr/>
          </a:p>
        </p:txBody>
      </p:sp>
      <p:sp>
        <p:nvSpPr>
          <p:cNvPr id="379" name="Google Shape;379;p52"/>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 2:  </a:t>
            </a:r>
            <a:r>
              <a:rPr lang="en" b="0"/>
              <a:t>{Insert Name of Sub-Step #2}</a:t>
            </a:r>
            <a:endParaRPr b="0"/>
          </a:p>
          <a:p>
            <a:pPr marL="0" lvl="0" indent="0" algn="ctr" rtl="0">
              <a:spcBef>
                <a:spcPts val="0"/>
              </a:spcBef>
              <a:spcAft>
                <a:spcPts val="0"/>
              </a:spcAft>
              <a:buNone/>
            </a:pPr>
            <a:endParaRPr/>
          </a:p>
        </p:txBody>
      </p:sp>
      <p:pic>
        <p:nvPicPr>
          <p:cNvPr id="380" name="Google Shape;380;p52"/>
          <p:cNvPicPr preferRelativeResize="0"/>
          <p:nvPr/>
        </p:nvPicPr>
        <p:blipFill>
          <a:blip r:embed="rId3">
            <a:alphaModFix/>
          </a:blip>
          <a:stretch>
            <a:fillRect/>
          </a:stretch>
        </p:blipFill>
        <p:spPr>
          <a:xfrm>
            <a:off x="4985375" y="1400475"/>
            <a:ext cx="3419100" cy="2484152"/>
          </a:xfrm>
          <a:prstGeom prst="rect">
            <a:avLst/>
          </a:prstGeom>
          <a:noFill/>
          <a:ln>
            <a:noFill/>
          </a:ln>
        </p:spPr>
      </p:pic>
      <p:sp>
        <p:nvSpPr>
          <p:cNvPr id="381" name="Google Shape;381;p52"/>
          <p:cNvSpPr txBox="1"/>
          <p:nvPr/>
        </p:nvSpPr>
        <p:spPr>
          <a:xfrm>
            <a:off x="5104463" y="23818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382" name="Google Shape;382;p52"/>
          <p:cNvSpPr txBox="1">
            <a:spLocks noGrp="1"/>
          </p:cNvSpPr>
          <p:nvPr>
            <p:ph type="body" idx="1"/>
          </p:nvPr>
        </p:nvSpPr>
        <p:spPr>
          <a:xfrm>
            <a:off x="265925" y="140062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1500"/>
              </a:spcAft>
              <a:buNone/>
            </a:pPr>
            <a:r>
              <a:rPr lang="en" sz="2200"/>
              <a:t>The second sub-step is </a:t>
            </a:r>
            <a:r>
              <a:rPr lang="en" sz="2200" b="1"/>
              <a:t>{insert the name of your second sub-step}</a:t>
            </a:r>
            <a:r>
              <a:rPr lang="en" sz="2200"/>
              <a:t>.</a:t>
            </a:r>
            <a:endParaRPr sz="26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44</a:t>
            </a:fld>
            <a:endParaRPr/>
          </a:p>
        </p:txBody>
      </p:sp>
      <p:sp>
        <p:nvSpPr>
          <p:cNvPr id="388" name="Google Shape;388;p53"/>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 3:  </a:t>
            </a:r>
            <a:r>
              <a:rPr lang="en" b="0"/>
              <a:t>{Insert Name of Sub-Step #3}</a:t>
            </a:r>
            <a:endParaRPr b="0"/>
          </a:p>
          <a:p>
            <a:pPr marL="0" lvl="0" indent="0" algn="ctr" rtl="0">
              <a:spcBef>
                <a:spcPts val="0"/>
              </a:spcBef>
              <a:spcAft>
                <a:spcPts val="0"/>
              </a:spcAft>
              <a:buNone/>
            </a:pPr>
            <a:endParaRPr/>
          </a:p>
        </p:txBody>
      </p:sp>
      <p:pic>
        <p:nvPicPr>
          <p:cNvPr id="389" name="Google Shape;389;p53"/>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390" name="Google Shape;390;p53"/>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391" name="Google Shape;391;p53"/>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The third sub-step is </a:t>
            </a:r>
            <a:r>
              <a:rPr lang="en" sz="2200" b="1"/>
              <a:t>{insert the name of your third sub-step}</a:t>
            </a:r>
            <a:r>
              <a:rPr lang="en" sz="2200"/>
              <a:t>.</a:t>
            </a:r>
            <a:endParaRPr sz="2200"/>
          </a:p>
          <a:p>
            <a:pPr marL="0" lvl="0" indent="0" algn="l" rtl="0">
              <a:spcBef>
                <a:spcPts val="1500"/>
              </a:spcBef>
              <a:spcAft>
                <a:spcPts val="1500"/>
              </a:spcAft>
              <a:buNone/>
            </a:pPr>
            <a:r>
              <a:rPr lang="en" sz="1500" b="1"/>
              <a:t>Note: </a:t>
            </a:r>
            <a:r>
              <a:rPr lang="en" sz="1500"/>
              <a:t>Add more slides for any additional steps.</a:t>
            </a:r>
            <a:endParaRPr sz="15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54"/>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45</a:t>
            </a:fld>
            <a:endParaRPr/>
          </a:p>
        </p:txBody>
      </p:sp>
      <p:sp>
        <p:nvSpPr>
          <p:cNvPr id="397" name="Google Shape;397;p54"/>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Optional- {Insert Name of Client or Hypothetical}</a:t>
            </a:r>
            <a:endParaRPr sz="2800"/>
          </a:p>
        </p:txBody>
      </p:sp>
      <p:sp>
        <p:nvSpPr>
          <p:cNvPr id="398" name="Google Shape;398;p54"/>
          <p:cNvSpPr txBox="1">
            <a:spLocks noGrp="1"/>
          </p:cNvSpPr>
          <p:nvPr>
            <p:ph type="body" idx="1"/>
          </p:nvPr>
        </p:nvSpPr>
        <p:spPr>
          <a:xfrm>
            <a:off x="4069775" y="1644975"/>
            <a:ext cx="4334700" cy="25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t>Insert Script Here: </a:t>
            </a:r>
            <a:r>
              <a:rPr lang="en" sz="2000"/>
              <a:t>{</a:t>
            </a:r>
            <a:r>
              <a:rPr lang="en" sz="2000">
                <a:solidFill>
                  <a:schemeClr val="dk1"/>
                </a:solidFill>
              </a:rPr>
              <a:t>Share a client, personal, or hypothetical example of someone who got a results specifically by implementing the second step/phase of your Roadmap}.</a:t>
            </a:r>
            <a:endParaRPr sz="2000">
              <a:solidFill>
                <a:schemeClr val="dk1"/>
              </a:solidFill>
            </a:endParaRPr>
          </a:p>
          <a:p>
            <a:pPr marL="0" lvl="0" indent="0" algn="l" rtl="0">
              <a:spcBef>
                <a:spcPts val="1000"/>
              </a:spcBef>
              <a:spcAft>
                <a:spcPts val="1000"/>
              </a:spcAft>
              <a:buNone/>
            </a:pPr>
            <a:endParaRPr sz="2000"/>
          </a:p>
        </p:txBody>
      </p:sp>
      <p:pic>
        <p:nvPicPr>
          <p:cNvPr id="399" name="Google Shape;399;p54"/>
          <p:cNvPicPr preferRelativeResize="0"/>
          <p:nvPr/>
        </p:nvPicPr>
        <p:blipFill>
          <a:blip r:embed="rId3">
            <a:alphaModFix/>
          </a:blip>
          <a:stretch>
            <a:fillRect/>
          </a:stretch>
        </p:blipFill>
        <p:spPr>
          <a:xfrm>
            <a:off x="386100" y="1646825"/>
            <a:ext cx="3419100" cy="2519726"/>
          </a:xfrm>
          <a:prstGeom prst="rect">
            <a:avLst/>
          </a:prstGeom>
          <a:noFill/>
          <a:ln>
            <a:noFill/>
          </a:ln>
        </p:spPr>
      </p:pic>
      <p:sp>
        <p:nvSpPr>
          <p:cNvPr id="400" name="Google Shape;400;p54"/>
          <p:cNvSpPr txBox="1"/>
          <p:nvPr/>
        </p:nvSpPr>
        <p:spPr>
          <a:xfrm>
            <a:off x="505100" y="2714929"/>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of Person</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5"/>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46</a:t>
            </a:fld>
            <a:endParaRPr/>
          </a:p>
        </p:txBody>
      </p:sp>
      <p:sp>
        <p:nvSpPr>
          <p:cNvPr id="406" name="Google Shape;406;p55"/>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Optional- {Insert Name of Client or Hypothetical}</a:t>
            </a:r>
            <a:endParaRPr sz="2800"/>
          </a:p>
        </p:txBody>
      </p:sp>
      <p:sp>
        <p:nvSpPr>
          <p:cNvPr id="407" name="Google Shape;407;p55"/>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56"/>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47</a:t>
            </a:fld>
            <a:endParaRPr/>
          </a:p>
        </p:txBody>
      </p:sp>
      <p:sp>
        <p:nvSpPr>
          <p:cNvPr id="413" name="Google Shape;413;p56"/>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Optional- {Insert Name of Client or Hypothetical}</a:t>
            </a:r>
            <a:endParaRPr sz="2800"/>
          </a:p>
        </p:txBody>
      </p:sp>
      <p:sp>
        <p:nvSpPr>
          <p:cNvPr id="414" name="Google Shape;414;p56"/>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7"/>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48</a:t>
            </a:fld>
            <a:endParaRPr/>
          </a:p>
        </p:txBody>
      </p:sp>
      <p:sp>
        <p:nvSpPr>
          <p:cNvPr id="420" name="Google Shape;420;p57"/>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Can You See How…</a:t>
            </a:r>
            <a:endParaRPr sz="3200"/>
          </a:p>
        </p:txBody>
      </p:sp>
      <p:sp>
        <p:nvSpPr>
          <p:cNvPr id="421" name="Google Shape;421;p57"/>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8"/>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49</a:t>
            </a:fld>
            <a:endParaRPr/>
          </a:p>
        </p:txBody>
      </p:sp>
      <p:sp>
        <p:nvSpPr>
          <p:cNvPr id="427" name="Google Shape;427;p58"/>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[Name of Your Roadmap]- Recap</a:t>
            </a:r>
            <a:endParaRPr sz="2800"/>
          </a:p>
        </p:txBody>
      </p:sp>
      <p:pic>
        <p:nvPicPr>
          <p:cNvPr id="428" name="Google Shape;428;p58"/>
          <p:cNvPicPr preferRelativeResize="0"/>
          <p:nvPr/>
        </p:nvPicPr>
        <p:blipFill>
          <a:blip r:embed="rId3">
            <a:alphaModFix/>
          </a:blip>
          <a:stretch>
            <a:fillRect/>
          </a:stretch>
        </p:blipFill>
        <p:spPr>
          <a:xfrm>
            <a:off x="1828800" y="1346475"/>
            <a:ext cx="5486400" cy="3230749"/>
          </a:xfrm>
          <a:prstGeom prst="rect">
            <a:avLst/>
          </a:prstGeom>
          <a:noFill/>
          <a:ln>
            <a:noFill/>
          </a:ln>
        </p:spPr>
      </p:pic>
      <p:sp>
        <p:nvSpPr>
          <p:cNvPr id="429" name="Google Shape;429;p58"/>
          <p:cNvSpPr txBox="1"/>
          <p:nvPr/>
        </p:nvSpPr>
        <p:spPr>
          <a:xfrm>
            <a:off x="2588425" y="2771950"/>
            <a:ext cx="39672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rgbClr val="44465F"/>
                </a:solidFill>
                <a:latin typeface="Karla"/>
                <a:ea typeface="Karla"/>
                <a:cs typeface="Karla"/>
                <a:sym typeface="Karla"/>
              </a:rPr>
              <a:t>Insert Your 3-Step Roadmap Graphic</a:t>
            </a:r>
            <a:endParaRPr sz="1600" b="1">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59"/>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50</a:t>
            </a:fld>
            <a:endParaRPr/>
          </a:p>
        </p:txBody>
      </p:sp>
      <p:sp>
        <p:nvSpPr>
          <p:cNvPr id="435" name="Google Shape;435;p59"/>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Step/Phase 3:  </a:t>
            </a:r>
            <a:r>
              <a:rPr lang="en" b="0"/>
              <a:t>[Insert Name of Step 3]</a:t>
            </a:r>
            <a:endParaRPr b="0"/>
          </a:p>
          <a:p>
            <a:pPr marL="0" lvl="0" indent="0" algn="ctr" rtl="0">
              <a:spcBef>
                <a:spcPts val="0"/>
              </a:spcBef>
              <a:spcAft>
                <a:spcPts val="0"/>
              </a:spcAft>
              <a:buNone/>
            </a:pPr>
            <a:endParaRPr/>
          </a:p>
        </p:txBody>
      </p:sp>
      <p:pic>
        <p:nvPicPr>
          <p:cNvPr id="436" name="Google Shape;436;p59"/>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437" name="Google Shape;437;p59"/>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438" name="Google Shape;438;p59"/>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1500"/>
              </a:spcAft>
              <a:buNone/>
            </a:pPr>
            <a:r>
              <a:rPr lang="en" sz="2200"/>
              <a:t>The third step is </a:t>
            </a:r>
            <a:r>
              <a:rPr lang="en" sz="2200" b="1"/>
              <a:t>{insert the name of your third step/phase}.</a:t>
            </a:r>
            <a:endParaRPr sz="26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60"/>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51</a:t>
            </a:fld>
            <a:endParaRPr/>
          </a:p>
        </p:txBody>
      </p:sp>
      <p:sp>
        <p:nvSpPr>
          <p:cNvPr id="444" name="Google Shape;444;p60"/>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is {Insert Your Third Step}?</a:t>
            </a:r>
            <a:endParaRPr sz="2800"/>
          </a:p>
        </p:txBody>
      </p:sp>
      <p:sp>
        <p:nvSpPr>
          <p:cNvPr id="445" name="Google Shape;445;p60"/>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a:t>
            </a:r>
            <a:endParaRPr sz="2000" b="1"/>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61"/>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52</a:t>
            </a:fld>
            <a:endParaRPr/>
          </a:p>
        </p:txBody>
      </p:sp>
      <p:sp>
        <p:nvSpPr>
          <p:cNvPr id="451" name="Google Shape;451;p61"/>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This is {Insert Your Third Step} Important?</a:t>
            </a:r>
            <a:endParaRPr sz="2800"/>
          </a:p>
        </p:txBody>
      </p:sp>
      <p:sp>
        <p:nvSpPr>
          <p:cNvPr id="452" name="Google Shape;452;p61"/>
          <p:cNvSpPr txBox="1">
            <a:spLocks noGrp="1"/>
          </p:cNvSpPr>
          <p:nvPr>
            <p:ph type="body" idx="1"/>
          </p:nvPr>
        </p:nvSpPr>
        <p:spPr>
          <a:xfrm>
            <a:off x="1828800" y="1346475"/>
            <a:ext cx="5486400" cy="33567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Bullet #1</a:t>
            </a:r>
            <a:endParaRPr sz="2000"/>
          </a:p>
          <a:p>
            <a:pPr marL="457200" lvl="0" indent="-355600" algn="l" rtl="0">
              <a:spcBef>
                <a:spcPts val="1000"/>
              </a:spcBef>
              <a:spcAft>
                <a:spcPts val="0"/>
              </a:spcAft>
              <a:buSzPts val="2000"/>
              <a:buChar char="●"/>
            </a:pPr>
            <a:r>
              <a:rPr lang="en" sz="2000"/>
              <a:t>Bullet #2</a:t>
            </a:r>
            <a:endParaRPr sz="2000"/>
          </a:p>
          <a:p>
            <a:pPr marL="457200" lvl="0" indent="-355600" algn="l" rtl="0">
              <a:spcBef>
                <a:spcPts val="1000"/>
              </a:spcBef>
              <a:spcAft>
                <a:spcPts val="1000"/>
              </a:spcAft>
              <a:buSzPts val="2000"/>
              <a:buChar char="●"/>
            </a:pPr>
            <a:r>
              <a:rPr lang="en" sz="2000"/>
              <a:t>Bullet #3</a:t>
            </a:r>
            <a:endParaRPr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2">
                                            <p:txEl>
                                              <p:pRg st="0" end="0"/>
                                            </p:txEl>
                                          </p:spTgt>
                                        </p:tgtEl>
                                        <p:attrNameLst>
                                          <p:attrName>style.visibility</p:attrName>
                                        </p:attrNameLst>
                                      </p:cBhvr>
                                      <p:to>
                                        <p:strVal val="visible"/>
                                      </p:to>
                                    </p:set>
                                    <p:animEffect transition="in" filter="fade">
                                      <p:cBhvr>
                                        <p:cTn id="7" dur="1000"/>
                                        <p:tgtEl>
                                          <p:spTgt spid="4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2">
                                            <p:txEl>
                                              <p:pRg st="1" end="1"/>
                                            </p:txEl>
                                          </p:spTgt>
                                        </p:tgtEl>
                                        <p:attrNameLst>
                                          <p:attrName>style.visibility</p:attrName>
                                        </p:attrNameLst>
                                      </p:cBhvr>
                                      <p:to>
                                        <p:strVal val="visible"/>
                                      </p:to>
                                    </p:set>
                                    <p:animEffect transition="in" filter="fade">
                                      <p:cBhvr>
                                        <p:cTn id="12" dur="1000"/>
                                        <p:tgtEl>
                                          <p:spTgt spid="4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2">
                                            <p:txEl>
                                              <p:pRg st="2" end="2"/>
                                            </p:txEl>
                                          </p:spTgt>
                                        </p:tgtEl>
                                        <p:attrNameLst>
                                          <p:attrName>style.visibility</p:attrName>
                                        </p:attrNameLst>
                                      </p:cBhvr>
                                      <p:to>
                                        <p:strVal val="visible"/>
                                      </p:to>
                                    </p:set>
                                    <p:animEffect transition="in" filter="fade">
                                      <p:cBhvr>
                                        <p:cTn id="17" dur="1000"/>
                                        <p:tgtEl>
                                          <p:spTgt spid="45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62"/>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53</a:t>
            </a:fld>
            <a:endParaRPr/>
          </a:p>
        </p:txBody>
      </p:sp>
      <p:sp>
        <p:nvSpPr>
          <p:cNvPr id="458" name="Google Shape;458;p62"/>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3]</a:t>
            </a:r>
            <a:endParaRPr sz="2800"/>
          </a:p>
        </p:txBody>
      </p:sp>
      <p:sp>
        <p:nvSpPr>
          <p:cNvPr id="459" name="Google Shape;459;p62"/>
          <p:cNvSpPr txBox="1">
            <a:spLocks noGrp="1"/>
          </p:cNvSpPr>
          <p:nvPr>
            <p:ph type="body" idx="1"/>
          </p:nvPr>
        </p:nvSpPr>
        <p:spPr>
          <a:xfrm>
            <a:off x="1828800" y="1346475"/>
            <a:ext cx="5486400" cy="33567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Bullet #1</a:t>
            </a:r>
            <a:endParaRPr sz="2000"/>
          </a:p>
          <a:p>
            <a:pPr marL="457200" lvl="0" indent="-355600" algn="l" rtl="0">
              <a:spcBef>
                <a:spcPts val="1000"/>
              </a:spcBef>
              <a:spcAft>
                <a:spcPts val="0"/>
              </a:spcAft>
              <a:buSzPts val="2000"/>
              <a:buChar char="●"/>
            </a:pPr>
            <a:r>
              <a:rPr lang="en" sz="2000"/>
              <a:t>Bullet #2</a:t>
            </a:r>
            <a:endParaRPr sz="2000"/>
          </a:p>
          <a:p>
            <a:pPr marL="457200" lvl="0" indent="-355600" algn="l" rtl="0">
              <a:spcBef>
                <a:spcPts val="1000"/>
              </a:spcBef>
              <a:spcAft>
                <a:spcPts val="1000"/>
              </a:spcAft>
              <a:buSzPts val="2000"/>
              <a:buChar char="●"/>
            </a:pPr>
            <a:r>
              <a:rPr lang="en" sz="2000"/>
              <a:t>Bullet #3</a:t>
            </a:r>
            <a:endParaRPr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9">
                                            <p:txEl>
                                              <p:pRg st="0" end="0"/>
                                            </p:txEl>
                                          </p:spTgt>
                                        </p:tgtEl>
                                        <p:attrNameLst>
                                          <p:attrName>style.visibility</p:attrName>
                                        </p:attrNameLst>
                                      </p:cBhvr>
                                      <p:to>
                                        <p:strVal val="visible"/>
                                      </p:to>
                                    </p:set>
                                    <p:animEffect transition="in" filter="fade">
                                      <p:cBhvr>
                                        <p:cTn id="7" dur="1000"/>
                                        <p:tgtEl>
                                          <p:spTgt spid="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9">
                                            <p:txEl>
                                              <p:pRg st="1" end="1"/>
                                            </p:txEl>
                                          </p:spTgt>
                                        </p:tgtEl>
                                        <p:attrNameLst>
                                          <p:attrName>style.visibility</p:attrName>
                                        </p:attrNameLst>
                                      </p:cBhvr>
                                      <p:to>
                                        <p:strVal val="visible"/>
                                      </p:to>
                                    </p:set>
                                    <p:animEffect transition="in" filter="fade">
                                      <p:cBhvr>
                                        <p:cTn id="12" dur="1000"/>
                                        <p:tgtEl>
                                          <p:spTgt spid="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9">
                                            <p:txEl>
                                              <p:pRg st="2" end="2"/>
                                            </p:txEl>
                                          </p:spTgt>
                                        </p:tgtEl>
                                        <p:attrNameLst>
                                          <p:attrName>style.visibility</p:attrName>
                                        </p:attrNameLst>
                                      </p:cBhvr>
                                      <p:to>
                                        <p:strVal val="visible"/>
                                      </p:to>
                                    </p:set>
                                    <p:animEffect transition="in" filter="fade">
                                      <p:cBhvr>
                                        <p:cTn id="17" dur="1000"/>
                                        <p:tgtEl>
                                          <p:spTgt spid="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6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54</a:t>
            </a:fld>
            <a:endParaRPr/>
          </a:p>
        </p:txBody>
      </p:sp>
      <p:sp>
        <p:nvSpPr>
          <p:cNvPr id="465" name="Google Shape;465;p63"/>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a:t>
            </a:r>
            <a:endParaRPr sz="2000" b="1"/>
          </a:p>
        </p:txBody>
      </p:sp>
      <p:sp>
        <p:nvSpPr>
          <p:cNvPr id="466" name="Google Shape;466;p63"/>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3]</a:t>
            </a:r>
            <a:endParaRPr sz="28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pic>
        <p:nvPicPr>
          <p:cNvPr id="471" name="Google Shape;471;p64"/>
          <p:cNvPicPr preferRelativeResize="0"/>
          <p:nvPr/>
        </p:nvPicPr>
        <p:blipFill>
          <a:blip r:embed="rId3">
            <a:alphaModFix/>
          </a:blip>
          <a:stretch>
            <a:fillRect/>
          </a:stretch>
        </p:blipFill>
        <p:spPr>
          <a:xfrm>
            <a:off x="5155600" y="1439988"/>
            <a:ext cx="3418898" cy="2514202"/>
          </a:xfrm>
          <a:prstGeom prst="rect">
            <a:avLst/>
          </a:prstGeom>
          <a:noFill/>
          <a:ln>
            <a:noFill/>
          </a:ln>
        </p:spPr>
      </p:pic>
      <p:sp>
        <p:nvSpPr>
          <p:cNvPr id="472" name="Google Shape;472;p64"/>
          <p:cNvSpPr txBox="1"/>
          <p:nvPr/>
        </p:nvSpPr>
        <p:spPr>
          <a:xfrm>
            <a:off x="5365050" y="2517988"/>
            <a:ext cx="3000000" cy="3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473" name="Google Shape;473;p64"/>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55</a:t>
            </a:fld>
            <a:endParaRPr/>
          </a:p>
        </p:txBody>
      </p:sp>
      <p:sp>
        <p:nvSpPr>
          <p:cNvPr id="474" name="Google Shape;474;p64"/>
          <p:cNvSpPr txBox="1">
            <a:spLocks noGrp="1"/>
          </p:cNvSpPr>
          <p:nvPr>
            <p:ph type="body" idx="1"/>
          </p:nvPr>
        </p:nvSpPr>
        <p:spPr>
          <a:xfrm>
            <a:off x="386100" y="1791000"/>
            <a:ext cx="4576800" cy="1561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200">
                <a:solidFill>
                  <a:schemeClr val="dk1"/>
                </a:solidFill>
              </a:rPr>
              <a:t>[Insert Insight/Objection/Faulty Mindset For Step 3]</a:t>
            </a:r>
            <a:endParaRPr sz="280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2200">
              <a:solidFill>
                <a:schemeClr val="dk1"/>
              </a:solidFill>
            </a:endParaRPr>
          </a:p>
          <a:p>
            <a:pPr marL="0" lvl="0" indent="0" algn="l" rtl="0">
              <a:lnSpc>
                <a:spcPct val="115000"/>
              </a:lnSpc>
              <a:spcBef>
                <a:spcPts val="0"/>
              </a:spcBef>
              <a:spcAft>
                <a:spcPts val="0"/>
              </a:spcAft>
              <a:buNone/>
            </a:pPr>
            <a:endParaRPr sz="2200" i="1">
              <a:solidFill>
                <a:schemeClr val="dk1"/>
              </a:solidFill>
            </a:endParaRPr>
          </a:p>
          <a:p>
            <a:pPr marL="0" lvl="0" indent="0" algn="l" rtl="0">
              <a:spcBef>
                <a:spcPts val="0"/>
              </a:spcBef>
              <a:spcAft>
                <a:spcPts val="1500"/>
              </a:spcAft>
              <a:buNone/>
            </a:pPr>
            <a:endParaRPr sz="2000"/>
          </a:p>
        </p:txBody>
      </p:sp>
      <p:sp>
        <p:nvSpPr>
          <p:cNvPr id="475" name="Google Shape;475;p64"/>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3]</a:t>
            </a:r>
            <a:endParaRPr sz="28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65"/>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56</a:t>
            </a:fld>
            <a:endParaRPr/>
          </a:p>
        </p:txBody>
      </p:sp>
      <p:pic>
        <p:nvPicPr>
          <p:cNvPr id="481" name="Google Shape;481;p65"/>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482" name="Google Shape;482;p65"/>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483" name="Google Shape;483;p65"/>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200"/>
              <a:t>[Insert Insight/Objection/Faulty Mindset For Step 3]</a:t>
            </a:r>
            <a:endParaRPr sz="2800">
              <a:solidFill>
                <a:srgbClr val="000000"/>
              </a:solidFill>
              <a:latin typeface="Arial"/>
              <a:ea typeface="Arial"/>
              <a:cs typeface="Arial"/>
              <a:sym typeface="Arial"/>
            </a:endParaRPr>
          </a:p>
          <a:p>
            <a:pPr marL="0" lvl="0" indent="0" algn="l" rtl="0">
              <a:spcBef>
                <a:spcPts val="0"/>
              </a:spcBef>
              <a:spcAft>
                <a:spcPts val="1500"/>
              </a:spcAft>
              <a:buNone/>
            </a:pPr>
            <a:endParaRPr sz="2200"/>
          </a:p>
        </p:txBody>
      </p:sp>
      <p:sp>
        <p:nvSpPr>
          <p:cNvPr id="484" name="Google Shape;484;p65"/>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[Insert Insight/Objection/Faulty Mindset For Step 3]</a:t>
            </a:r>
            <a:endParaRPr sz="28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66"/>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57</a:t>
            </a:fld>
            <a:endParaRPr/>
          </a:p>
        </p:txBody>
      </p:sp>
      <p:sp>
        <p:nvSpPr>
          <p:cNvPr id="490" name="Google Shape;490;p66"/>
          <p:cNvSpPr txBox="1">
            <a:spLocks noGrp="1"/>
          </p:cNvSpPr>
          <p:nvPr>
            <p:ph type="title"/>
          </p:nvPr>
        </p:nvSpPr>
        <p:spPr>
          <a:xfrm>
            <a:off x="190800" y="2315850"/>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You {Insert Your Third Step}?</a:t>
            </a:r>
            <a:endParaRPr sz="28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67"/>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58</a:t>
            </a:fld>
            <a:endParaRPr/>
          </a:p>
        </p:txBody>
      </p:sp>
      <p:sp>
        <p:nvSpPr>
          <p:cNvPr id="496" name="Google Shape;496;p67"/>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 1:  </a:t>
            </a:r>
            <a:r>
              <a:rPr lang="en" b="0"/>
              <a:t>{Insert Name of Sub-Step #1}</a:t>
            </a:r>
            <a:endParaRPr b="0"/>
          </a:p>
          <a:p>
            <a:pPr marL="0" lvl="0" indent="0" algn="ctr" rtl="0">
              <a:spcBef>
                <a:spcPts val="0"/>
              </a:spcBef>
              <a:spcAft>
                <a:spcPts val="0"/>
              </a:spcAft>
              <a:buNone/>
            </a:pPr>
            <a:endParaRPr/>
          </a:p>
        </p:txBody>
      </p:sp>
      <p:pic>
        <p:nvPicPr>
          <p:cNvPr id="497" name="Google Shape;497;p67"/>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498" name="Google Shape;498;p67"/>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499" name="Google Shape;499;p67"/>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1500"/>
              </a:spcAft>
              <a:buNone/>
            </a:pPr>
            <a:r>
              <a:rPr lang="en" sz="2200"/>
              <a:t>The first sub-step is </a:t>
            </a:r>
            <a:r>
              <a:rPr lang="en" sz="2200" b="1"/>
              <a:t>{insert the name of your first sub-step}</a:t>
            </a:r>
            <a:r>
              <a:rPr lang="en" sz="2200"/>
              <a:t>.</a:t>
            </a:r>
            <a:endParaRPr sz="26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68"/>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59</a:t>
            </a:fld>
            <a:endParaRPr/>
          </a:p>
        </p:txBody>
      </p:sp>
      <p:sp>
        <p:nvSpPr>
          <p:cNvPr id="505" name="Google Shape;505;p68"/>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 2:  </a:t>
            </a:r>
            <a:r>
              <a:rPr lang="en" b="0"/>
              <a:t>{Insert Name of Sub-Step #2}</a:t>
            </a:r>
            <a:endParaRPr b="0"/>
          </a:p>
          <a:p>
            <a:pPr marL="0" lvl="0" indent="0" algn="ctr" rtl="0">
              <a:spcBef>
                <a:spcPts val="0"/>
              </a:spcBef>
              <a:spcAft>
                <a:spcPts val="0"/>
              </a:spcAft>
              <a:buNone/>
            </a:pPr>
            <a:endParaRPr/>
          </a:p>
        </p:txBody>
      </p:sp>
      <p:pic>
        <p:nvPicPr>
          <p:cNvPr id="506" name="Google Shape;506;p68"/>
          <p:cNvPicPr preferRelativeResize="0"/>
          <p:nvPr/>
        </p:nvPicPr>
        <p:blipFill>
          <a:blip r:embed="rId3">
            <a:alphaModFix/>
          </a:blip>
          <a:stretch>
            <a:fillRect/>
          </a:stretch>
        </p:blipFill>
        <p:spPr>
          <a:xfrm>
            <a:off x="4985375" y="1400475"/>
            <a:ext cx="3419100" cy="2484152"/>
          </a:xfrm>
          <a:prstGeom prst="rect">
            <a:avLst/>
          </a:prstGeom>
          <a:noFill/>
          <a:ln>
            <a:noFill/>
          </a:ln>
        </p:spPr>
      </p:pic>
      <p:sp>
        <p:nvSpPr>
          <p:cNvPr id="507" name="Google Shape;507;p68"/>
          <p:cNvSpPr txBox="1"/>
          <p:nvPr/>
        </p:nvSpPr>
        <p:spPr>
          <a:xfrm>
            <a:off x="5104463" y="23818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508" name="Google Shape;508;p68"/>
          <p:cNvSpPr txBox="1">
            <a:spLocks noGrp="1"/>
          </p:cNvSpPr>
          <p:nvPr>
            <p:ph type="body" idx="1"/>
          </p:nvPr>
        </p:nvSpPr>
        <p:spPr>
          <a:xfrm>
            <a:off x="265925" y="140062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1500"/>
              </a:spcAft>
              <a:buNone/>
            </a:pPr>
            <a:r>
              <a:rPr lang="en" sz="2200"/>
              <a:t>The second sub-step is </a:t>
            </a:r>
            <a:r>
              <a:rPr lang="en" sz="2200" b="1"/>
              <a:t>{insert the name of your second sub-step}</a:t>
            </a:r>
            <a:r>
              <a:rPr lang="en" sz="2200"/>
              <a:t>.</a:t>
            </a:r>
            <a:endParaRPr sz="26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69"/>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60</a:t>
            </a:fld>
            <a:endParaRPr/>
          </a:p>
        </p:txBody>
      </p:sp>
      <p:sp>
        <p:nvSpPr>
          <p:cNvPr id="514" name="Google Shape;514;p69"/>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Step 3:  </a:t>
            </a:r>
            <a:r>
              <a:rPr lang="en" b="0"/>
              <a:t>{Insert Name of Sub-Step #3}</a:t>
            </a:r>
            <a:endParaRPr b="0"/>
          </a:p>
          <a:p>
            <a:pPr marL="0" lvl="0" indent="0" algn="ctr" rtl="0">
              <a:spcBef>
                <a:spcPts val="0"/>
              </a:spcBef>
              <a:spcAft>
                <a:spcPts val="0"/>
              </a:spcAft>
              <a:buNone/>
            </a:pPr>
            <a:endParaRPr/>
          </a:p>
        </p:txBody>
      </p:sp>
      <p:pic>
        <p:nvPicPr>
          <p:cNvPr id="515" name="Google Shape;515;p69"/>
          <p:cNvPicPr preferRelativeResize="0"/>
          <p:nvPr/>
        </p:nvPicPr>
        <p:blipFill>
          <a:blip r:embed="rId3">
            <a:alphaModFix/>
          </a:blip>
          <a:stretch>
            <a:fillRect/>
          </a:stretch>
        </p:blipFill>
        <p:spPr>
          <a:xfrm>
            <a:off x="386100" y="1346475"/>
            <a:ext cx="3419100" cy="2484152"/>
          </a:xfrm>
          <a:prstGeom prst="rect">
            <a:avLst/>
          </a:prstGeom>
          <a:noFill/>
          <a:ln>
            <a:noFill/>
          </a:ln>
        </p:spPr>
      </p:pic>
      <p:sp>
        <p:nvSpPr>
          <p:cNvPr id="516" name="Google Shape;516;p69"/>
          <p:cNvSpPr txBox="1"/>
          <p:nvPr/>
        </p:nvSpPr>
        <p:spPr>
          <a:xfrm>
            <a:off x="505188" y="2398641"/>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a Relevant Image</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
        <p:nvSpPr>
          <p:cNvPr id="517" name="Google Shape;517;p69"/>
          <p:cNvSpPr txBox="1">
            <a:spLocks noGrp="1"/>
          </p:cNvSpPr>
          <p:nvPr>
            <p:ph type="body" idx="1"/>
          </p:nvPr>
        </p:nvSpPr>
        <p:spPr>
          <a:xfrm>
            <a:off x="4364175" y="1346475"/>
            <a:ext cx="4393800" cy="248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The third sub-step is </a:t>
            </a:r>
            <a:r>
              <a:rPr lang="en" sz="2200" b="1"/>
              <a:t>{insert the name of your third sub-step}</a:t>
            </a:r>
            <a:r>
              <a:rPr lang="en" sz="2200"/>
              <a:t>.</a:t>
            </a:r>
            <a:endParaRPr sz="2200"/>
          </a:p>
          <a:p>
            <a:pPr marL="0" lvl="0" indent="0" algn="l" rtl="0">
              <a:spcBef>
                <a:spcPts val="1500"/>
              </a:spcBef>
              <a:spcAft>
                <a:spcPts val="1500"/>
              </a:spcAft>
              <a:buNone/>
            </a:pPr>
            <a:r>
              <a:rPr lang="en" sz="1500" b="1"/>
              <a:t>Note: </a:t>
            </a:r>
            <a:r>
              <a:rPr lang="en" sz="1500"/>
              <a:t>Add more slides for any additional steps.</a:t>
            </a:r>
            <a:endParaRPr sz="15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70"/>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61</a:t>
            </a:fld>
            <a:endParaRPr/>
          </a:p>
        </p:txBody>
      </p:sp>
      <p:sp>
        <p:nvSpPr>
          <p:cNvPr id="523" name="Google Shape;523;p70"/>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Optional- {Insert Name of Client or Hypothetical}</a:t>
            </a:r>
            <a:endParaRPr sz="2800"/>
          </a:p>
        </p:txBody>
      </p:sp>
      <p:sp>
        <p:nvSpPr>
          <p:cNvPr id="524" name="Google Shape;524;p70"/>
          <p:cNvSpPr txBox="1">
            <a:spLocks noGrp="1"/>
          </p:cNvSpPr>
          <p:nvPr>
            <p:ph type="body" idx="1"/>
          </p:nvPr>
        </p:nvSpPr>
        <p:spPr>
          <a:xfrm>
            <a:off x="4069775" y="1644975"/>
            <a:ext cx="4334700" cy="25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t>Insert Script Here: </a:t>
            </a:r>
            <a:r>
              <a:rPr lang="en" sz="2000"/>
              <a:t>{</a:t>
            </a:r>
            <a:r>
              <a:rPr lang="en" sz="2000">
                <a:solidFill>
                  <a:schemeClr val="dk1"/>
                </a:solidFill>
              </a:rPr>
              <a:t>Share a client, personal, or hypothetical example of someone who got a results specifically by implementing the third step/phase of your Roadmap}.</a:t>
            </a:r>
            <a:endParaRPr sz="2000">
              <a:solidFill>
                <a:schemeClr val="dk1"/>
              </a:solidFill>
            </a:endParaRPr>
          </a:p>
          <a:p>
            <a:pPr marL="0" lvl="0" indent="0" algn="l" rtl="0">
              <a:spcBef>
                <a:spcPts val="1000"/>
              </a:spcBef>
              <a:spcAft>
                <a:spcPts val="1000"/>
              </a:spcAft>
              <a:buNone/>
            </a:pPr>
            <a:endParaRPr sz="2000"/>
          </a:p>
        </p:txBody>
      </p:sp>
      <p:pic>
        <p:nvPicPr>
          <p:cNvPr id="525" name="Google Shape;525;p70"/>
          <p:cNvPicPr preferRelativeResize="0"/>
          <p:nvPr/>
        </p:nvPicPr>
        <p:blipFill>
          <a:blip r:embed="rId3">
            <a:alphaModFix/>
          </a:blip>
          <a:stretch>
            <a:fillRect/>
          </a:stretch>
        </p:blipFill>
        <p:spPr>
          <a:xfrm>
            <a:off x="386100" y="1646825"/>
            <a:ext cx="3419100" cy="2519726"/>
          </a:xfrm>
          <a:prstGeom prst="rect">
            <a:avLst/>
          </a:prstGeom>
          <a:noFill/>
          <a:ln>
            <a:noFill/>
          </a:ln>
        </p:spPr>
      </p:pic>
      <p:sp>
        <p:nvSpPr>
          <p:cNvPr id="526" name="Google Shape;526;p70"/>
          <p:cNvSpPr txBox="1"/>
          <p:nvPr/>
        </p:nvSpPr>
        <p:spPr>
          <a:xfrm>
            <a:off x="505100" y="2714929"/>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of Person</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71"/>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62</a:t>
            </a:fld>
            <a:endParaRPr/>
          </a:p>
        </p:txBody>
      </p:sp>
      <p:sp>
        <p:nvSpPr>
          <p:cNvPr id="532" name="Google Shape;532;p71"/>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Optional- {Insert Name of Client or Hypothetical}</a:t>
            </a:r>
            <a:endParaRPr sz="2800"/>
          </a:p>
        </p:txBody>
      </p:sp>
      <p:sp>
        <p:nvSpPr>
          <p:cNvPr id="533" name="Google Shape;533;p71"/>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72"/>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63</a:t>
            </a:fld>
            <a:endParaRPr/>
          </a:p>
        </p:txBody>
      </p:sp>
      <p:sp>
        <p:nvSpPr>
          <p:cNvPr id="539" name="Google Shape;539;p72"/>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Optional- {Insert Name of Client or Hypothetical}</a:t>
            </a:r>
            <a:endParaRPr sz="2800"/>
          </a:p>
        </p:txBody>
      </p:sp>
      <p:sp>
        <p:nvSpPr>
          <p:cNvPr id="540" name="Google Shape;540;p72"/>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7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64</a:t>
            </a:fld>
            <a:endParaRPr/>
          </a:p>
        </p:txBody>
      </p:sp>
      <p:sp>
        <p:nvSpPr>
          <p:cNvPr id="546" name="Google Shape;546;p73"/>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Can You See How…</a:t>
            </a:r>
            <a:endParaRPr sz="3200"/>
          </a:p>
        </p:txBody>
      </p:sp>
      <p:sp>
        <p:nvSpPr>
          <p:cNvPr id="547" name="Google Shape;547;p73"/>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74"/>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65</a:t>
            </a:fld>
            <a:endParaRPr/>
          </a:p>
        </p:txBody>
      </p:sp>
      <p:sp>
        <p:nvSpPr>
          <p:cNvPr id="553" name="Google Shape;553;p74"/>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So Far We’ve Covered…</a:t>
            </a:r>
            <a:endParaRPr sz="3200"/>
          </a:p>
        </p:txBody>
      </p:sp>
      <p:sp>
        <p:nvSpPr>
          <p:cNvPr id="554" name="Google Shape;554;p74"/>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75"/>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66</a:t>
            </a:fld>
            <a:endParaRPr/>
          </a:p>
        </p:txBody>
      </p:sp>
      <p:sp>
        <p:nvSpPr>
          <p:cNvPr id="560" name="Google Shape;560;p75"/>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So Far We’ve Covered…</a:t>
            </a:r>
            <a:endParaRPr sz="3200"/>
          </a:p>
        </p:txBody>
      </p:sp>
      <p:sp>
        <p:nvSpPr>
          <p:cNvPr id="561" name="Google Shape;561;p75"/>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76"/>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67</a:t>
            </a:fld>
            <a:endParaRPr/>
          </a:p>
        </p:txBody>
      </p:sp>
      <p:sp>
        <p:nvSpPr>
          <p:cNvPr id="567" name="Google Shape;567;p76"/>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So Far We’ve Covered…</a:t>
            </a:r>
            <a:endParaRPr sz="3200"/>
          </a:p>
        </p:txBody>
      </p:sp>
      <p:sp>
        <p:nvSpPr>
          <p:cNvPr id="568" name="Google Shape;568;p76"/>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77"/>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68</a:t>
            </a:fld>
            <a:endParaRPr/>
          </a:p>
        </p:txBody>
      </p:sp>
      <p:sp>
        <p:nvSpPr>
          <p:cNvPr id="574" name="Google Shape;574;p77"/>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So Far We’ve Covered…</a:t>
            </a:r>
            <a:endParaRPr sz="3200"/>
          </a:p>
        </p:txBody>
      </p:sp>
      <p:sp>
        <p:nvSpPr>
          <p:cNvPr id="575" name="Google Shape;575;p77"/>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78"/>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69</a:t>
            </a:fld>
            <a:endParaRPr/>
          </a:p>
        </p:txBody>
      </p:sp>
      <p:sp>
        <p:nvSpPr>
          <p:cNvPr id="581" name="Google Shape;581;p78"/>
          <p:cNvSpPr txBox="1">
            <a:spLocks noGrp="1"/>
          </p:cNvSpPr>
          <p:nvPr>
            <p:ph type="title"/>
          </p:nvPr>
        </p:nvSpPr>
        <p:spPr>
          <a:xfrm>
            <a:off x="190825" y="5058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So Far We’ve Covered…</a:t>
            </a:r>
            <a:endParaRPr sz="3200"/>
          </a:p>
        </p:txBody>
      </p:sp>
      <p:sp>
        <p:nvSpPr>
          <p:cNvPr id="582" name="Google Shape;582;p78"/>
          <p:cNvSpPr txBox="1">
            <a:spLocks noGrp="1"/>
          </p:cNvSpPr>
          <p:nvPr>
            <p:ph type="body" idx="1"/>
          </p:nvPr>
        </p:nvSpPr>
        <p:spPr>
          <a:xfrm>
            <a:off x="1828800" y="1496625"/>
            <a:ext cx="54864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sz="2000" b="1"/>
              <a:t>Insert Script Here: </a:t>
            </a:r>
            <a:endParaRPr sz="20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9"/>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70</a:t>
            </a:fld>
            <a:endParaRPr/>
          </a:p>
        </p:txBody>
      </p:sp>
      <p:sp>
        <p:nvSpPr>
          <p:cNvPr id="588" name="Google Shape;588;p79"/>
          <p:cNvSpPr txBox="1">
            <a:spLocks noGrp="1"/>
          </p:cNvSpPr>
          <p:nvPr>
            <p:ph type="title"/>
          </p:nvPr>
        </p:nvSpPr>
        <p:spPr>
          <a:xfrm>
            <a:off x="190800" y="45582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Let me ask you this…</a:t>
            </a:r>
            <a:endParaRPr sz="3200"/>
          </a:p>
        </p:txBody>
      </p:sp>
      <p:sp>
        <p:nvSpPr>
          <p:cNvPr id="589" name="Google Shape;589;p79"/>
          <p:cNvSpPr txBox="1">
            <a:spLocks noGrp="1"/>
          </p:cNvSpPr>
          <p:nvPr>
            <p:ph type="body" idx="1"/>
          </p:nvPr>
        </p:nvSpPr>
        <p:spPr>
          <a:xfrm>
            <a:off x="930300" y="1308925"/>
            <a:ext cx="7283400" cy="2953500"/>
          </a:xfrm>
          <a:prstGeom prst="rect">
            <a:avLst/>
          </a:prstGeom>
        </p:spPr>
        <p:txBody>
          <a:bodyPr spcFirstLastPara="1" wrap="square" lIns="91425" tIns="91425" rIns="91425" bIns="91425" anchor="t" anchorCtr="0">
            <a:noAutofit/>
          </a:bodyPr>
          <a:lstStyle/>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Did you get some </a:t>
            </a:r>
            <a:r>
              <a:rPr lang="en" sz="2200" b="1">
                <a:solidFill>
                  <a:schemeClr val="dk1"/>
                </a:solidFill>
                <a:latin typeface="Arial"/>
                <a:ea typeface="Arial"/>
                <a:cs typeface="Arial"/>
                <a:sym typeface="Arial"/>
              </a:rPr>
              <a:t>new insights</a:t>
            </a:r>
            <a:r>
              <a:rPr lang="en" sz="2200">
                <a:solidFill>
                  <a:schemeClr val="dk1"/>
                </a:solidFill>
                <a:latin typeface="Arial"/>
                <a:ea typeface="Arial"/>
                <a:cs typeface="Arial"/>
                <a:sym typeface="Arial"/>
              </a:rPr>
              <a:t> from our presentation today?</a:t>
            </a:r>
            <a:endParaRPr sz="2200">
              <a:solidFill>
                <a:schemeClr val="dk1"/>
              </a:solidFill>
              <a:latin typeface="Arial"/>
              <a:ea typeface="Arial"/>
              <a:cs typeface="Arial"/>
              <a:sym typeface="Arial"/>
            </a:endParaRPr>
          </a:p>
          <a:p>
            <a:pPr marL="0" lvl="0" indent="0" algn="l" rtl="0">
              <a:lnSpc>
                <a:spcPct val="100000"/>
              </a:lnSpc>
              <a:spcBef>
                <a:spcPts val="0"/>
              </a:spcBef>
              <a:spcAft>
                <a:spcPts val="0"/>
              </a:spcAft>
              <a:buNone/>
            </a:pPr>
            <a:endParaRPr sz="2200">
              <a:solidFill>
                <a:schemeClr val="dk1"/>
              </a:solidFill>
              <a:latin typeface="Arial"/>
              <a:ea typeface="Arial"/>
              <a:cs typeface="Arial"/>
              <a:sym typeface="Arial"/>
            </a:endParaRPr>
          </a:p>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Do you feel more </a:t>
            </a:r>
            <a:r>
              <a:rPr lang="en" sz="2200" b="1">
                <a:solidFill>
                  <a:schemeClr val="dk1"/>
                </a:solidFill>
                <a:latin typeface="Arial"/>
                <a:ea typeface="Arial"/>
                <a:cs typeface="Arial"/>
                <a:sym typeface="Arial"/>
              </a:rPr>
              <a:t>clear and comfortable</a:t>
            </a:r>
            <a:r>
              <a:rPr lang="en" sz="2200">
                <a:solidFill>
                  <a:schemeClr val="dk1"/>
                </a:solidFill>
                <a:latin typeface="Arial"/>
                <a:ea typeface="Arial"/>
                <a:cs typeface="Arial"/>
                <a:sym typeface="Arial"/>
              </a:rPr>
              <a:t> with how to {insert what their goals are}?</a:t>
            </a:r>
            <a:endParaRPr sz="2200">
              <a:solidFill>
                <a:schemeClr val="dk1"/>
              </a:solidFill>
              <a:latin typeface="Arial"/>
              <a:ea typeface="Arial"/>
              <a:cs typeface="Arial"/>
              <a:sym typeface="Arial"/>
            </a:endParaRPr>
          </a:p>
          <a:p>
            <a:pPr marL="0" lvl="0" indent="0" algn="l" rtl="0">
              <a:lnSpc>
                <a:spcPct val="100000"/>
              </a:lnSpc>
              <a:spcBef>
                <a:spcPts val="0"/>
              </a:spcBef>
              <a:spcAft>
                <a:spcPts val="0"/>
              </a:spcAft>
              <a:buNone/>
            </a:pPr>
            <a:endParaRPr sz="2200">
              <a:solidFill>
                <a:schemeClr val="dk1"/>
              </a:solidFill>
              <a:latin typeface="Arial"/>
              <a:ea typeface="Arial"/>
              <a:cs typeface="Arial"/>
              <a:sym typeface="Arial"/>
            </a:endParaRPr>
          </a:p>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Do you feel you got </a:t>
            </a:r>
            <a:r>
              <a:rPr lang="en" sz="2200" b="1">
                <a:solidFill>
                  <a:schemeClr val="dk1"/>
                </a:solidFill>
                <a:latin typeface="Arial"/>
                <a:ea typeface="Arial"/>
                <a:cs typeface="Arial"/>
                <a:sym typeface="Arial"/>
              </a:rPr>
              <a:t>good value</a:t>
            </a:r>
            <a:r>
              <a:rPr lang="en" sz="2200">
                <a:solidFill>
                  <a:schemeClr val="dk1"/>
                </a:solidFill>
                <a:latin typeface="Arial"/>
                <a:ea typeface="Arial"/>
                <a:cs typeface="Arial"/>
                <a:sym typeface="Arial"/>
              </a:rPr>
              <a:t> for your time today?</a:t>
            </a:r>
            <a:endParaRPr sz="2200">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9">
                                            <p:txEl>
                                              <p:pRg st="0" end="0"/>
                                            </p:txEl>
                                          </p:spTgt>
                                        </p:tgtEl>
                                        <p:attrNameLst>
                                          <p:attrName>style.visibility</p:attrName>
                                        </p:attrNameLst>
                                      </p:cBhvr>
                                      <p:to>
                                        <p:strVal val="visible"/>
                                      </p:to>
                                    </p:set>
                                    <p:animEffect transition="in" filter="fade">
                                      <p:cBhvr>
                                        <p:cTn id="7" dur="1000"/>
                                        <p:tgtEl>
                                          <p:spTgt spid="5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9">
                                            <p:txEl>
                                              <p:pRg st="1" end="1"/>
                                            </p:txEl>
                                          </p:spTgt>
                                        </p:tgtEl>
                                        <p:attrNameLst>
                                          <p:attrName>style.visibility</p:attrName>
                                        </p:attrNameLst>
                                      </p:cBhvr>
                                      <p:to>
                                        <p:strVal val="visible"/>
                                      </p:to>
                                    </p:set>
                                    <p:animEffect transition="in" filter="fade">
                                      <p:cBhvr>
                                        <p:cTn id="12" dur="1000"/>
                                        <p:tgtEl>
                                          <p:spTgt spid="58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9">
                                            <p:txEl>
                                              <p:pRg st="2" end="2"/>
                                            </p:txEl>
                                          </p:spTgt>
                                        </p:tgtEl>
                                        <p:attrNameLst>
                                          <p:attrName>style.visibility</p:attrName>
                                        </p:attrNameLst>
                                      </p:cBhvr>
                                      <p:to>
                                        <p:strVal val="visible"/>
                                      </p:to>
                                    </p:set>
                                    <p:animEffect transition="in" filter="fade">
                                      <p:cBhvr>
                                        <p:cTn id="17" dur="1000"/>
                                        <p:tgtEl>
                                          <p:spTgt spid="58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89">
                                            <p:txEl>
                                              <p:pRg st="3" end="3"/>
                                            </p:txEl>
                                          </p:spTgt>
                                        </p:tgtEl>
                                        <p:attrNameLst>
                                          <p:attrName>style.visibility</p:attrName>
                                        </p:attrNameLst>
                                      </p:cBhvr>
                                      <p:to>
                                        <p:strVal val="visible"/>
                                      </p:to>
                                    </p:set>
                                    <p:animEffect transition="in" filter="fade">
                                      <p:cBhvr>
                                        <p:cTn id="22" dur="1000"/>
                                        <p:tgtEl>
                                          <p:spTgt spid="58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89">
                                            <p:txEl>
                                              <p:pRg st="4" end="4"/>
                                            </p:txEl>
                                          </p:spTgt>
                                        </p:tgtEl>
                                        <p:attrNameLst>
                                          <p:attrName>style.visibility</p:attrName>
                                        </p:attrNameLst>
                                      </p:cBhvr>
                                      <p:to>
                                        <p:strVal val="visible"/>
                                      </p:to>
                                    </p:set>
                                    <p:animEffect transition="in" filter="fade">
                                      <p:cBhvr>
                                        <p:cTn id="27" dur="1000"/>
                                        <p:tgtEl>
                                          <p:spTgt spid="58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80"/>
          <p:cNvSpPr txBox="1">
            <a:spLocks noGrp="1"/>
          </p:cNvSpPr>
          <p:nvPr>
            <p:ph type="sldNum" idx="12"/>
          </p:nvPr>
        </p:nvSpPr>
        <p:spPr>
          <a:xfrm>
            <a:off x="8404475" y="4820550"/>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71</a:t>
            </a:fld>
            <a:endParaRPr/>
          </a:p>
        </p:txBody>
      </p:sp>
      <p:sp>
        <p:nvSpPr>
          <p:cNvPr id="595" name="Google Shape;595;p80"/>
          <p:cNvSpPr txBox="1">
            <a:spLocks noGrp="1"/>
          </p:cNvSpPr>
          <p:nvPr>
            <p:ph type="title"/>
          </p:nvPr>
        </p:nvSpPr>
        <p:spPr>
          <a:xfrm>
            <a:off x="1219475" y="2288700"/>
            <a:ext cx="6717600" cy="56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Simple in Concept, Nuanced in Execution</a:t>
            </a:r>
            <a:endParaRPr sz="2800">
              <a:solidFill>
                <a:srgbClr val="000645"/>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81"/>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72</a:t>
            </a:fld>
            <a:endParaRPr/>
          </a:p>
        </p:txBody>
      </p:sp>
      <p:sp>
        <p:nvSpPr>
          <p:cNvPr id="601" name="Google Shape;601;p81"/>
          <p:cNvSpPr txBox="1">
            <a:spLocks noGrp="1"/>
          </p:cNvSpPr>
          <p:nvPr>
            <p:ph type="title"/>
          </p:nvPr>
        </p:nvSpPr>
        <p:spPr>
          <a:xfrm>
            <a:off x="1213200" y="2137350"/>
            <a:ext cx="6717600" cy="86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Special Invitation</a:t>
            </a:r>
            <a:endParaRPr/>
          </a:p>
          <a:p>
            <a:pPr marL="0" lvl="0" indent="0" algn="ctr" rtl="0">
              <a:spcBef>
                <a:spcPts val="0"/>
              </a:spcBef>
              <a:spcAft>
                <a:spcPts val="0"/>
              </a:spcAft>
              <a:buNone/>
            </a:pPr>
            <a:r>
              <a:rPr lang="en"/>
              <a:t>[Insert Name of Your Program]</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82"/>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73</a:t>
            </a:fld>
            <a:endParaRPr/>
          </a:p>
        </p:txBody>
      </p:sp>
      <p:sp>
        <p:nvSpPr>
          <p:cNvPr id="607" name="Google Shape;607;p82"/>
          <p:cNvSpPr txBox="1">
            <a:spLocks noGrp="1"/>
          </p:cNvSpPr>
          <p:nvPr>
            <p:ph type="title"/>
          </p:nvPr>
        </p:nvSpPr>
        <p:spPr>
          <a:xfrm>
            <a:off x="735600" y="1862100"/>
            <a:ext cx="7672800" cy="141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b="0">
                <a:solidFill>
                  <a:schemeClr val="dk1"/>
                </a:solidFill>
                <a:latin typeface="Karla"/>
                <a:ea typeface="Karla"/>
                <a:cs typeface="Karla"/>
                <a:sym typeface="Karla"/>
              </a:rPr>
              <a:t>Where after just </a:t>
            </a:r>
            <a:r>
              <a:rPr lang="en">
                <a:solidFill>
                  <a:schemeClr val="dk1"/>
                </a:solidFill>
                <a:latin typeface="Karla"/>
                <a:ea typeface="Karla"/>
                <a:cs typeface="Karla"/>
                <a:sym typeface="Karla"/>
              </a:rPr>
              <a:t>{insert the amount of time}</a:t>
            </a:r>
            <a:r>
              <a:rPr lang="en" b="0">
                <a:solidFill>
                  <a:schemeClr val="dk1"/>
                </a:solidFill>
                <a:latin typeface="Karla"/>
                <a:ea typeface="Karla"/>
                <a:cs typeface="Karla"/>
                <a:sym typeface="Karla"/>
              </a:rPr>
              <a:t>, you'll </a:t>
            </a:r>
            <a:r>
              <a:rPr lang="en">
                <a:solidFill>
                  <a:schemeClr val="dk1"/>
                </a:solidFill>
                <a:latin typeface="Karla"/>
                <a:ea typeface="Karla"/>
                <a:cs typeface="Karla"/>
                <a:sym typeface="Karla"/>
              </a:rPr>
              <a:t>{insert the outcome they will get}.</a:t>
            </a:r>
            <a:endParaRPr>
              <a:latin typeface="Karla"/>
              <a:ea typeface="Karla"/>
              <a:cs typeface="Karla"/>
              <a:sym typeface="Karl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8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74</a:t>
            </a:fld>
            <a:endParaRPr/>
          </a:p>
        </p:txBody>
      </p:sp>
      <p:sp>
        <p:nvSpPr>
          <p:cNvPr id="613" name="Google Shape;613;p83"/>
          <p:cNvSpPr txBox="1"/>
          <p:nvPr/>
        </p:nvSpPr>
        <p:spPr>
          <a:xfrm>
            <a:off x="1302900" y="1740600"/>
            <a:ext cx="65382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400">
                <a:solidFill>
                  <a:schemeClr val="dk1"/>
                </a:solidFill>
                <a:latin typeface="Karla"/>
                <a:ea typeface="Karla"/>
                <a:cs typeface="Karla"/>
                <a:sym typeface="Karla"/>
              </a:rPr>
              <a:t>If you </a:t>
            </a:r>
            <a:r>
              <a:rPr lang="en" sz="2400" b="1">
                <a:solidFill>
                  <a:schemeClr val="dk1"/>
                </a:solidFill>
                <a:latin typeface="Karla"/>
                <a:ea typeface="Karla"/>
                <a:cs typeface="Karla"/>
                <a:sym typeface="Karla"/>
              </a:rPr>
              <a:t>{insert what they need to do}</a:t>
            </a:r>
            <a:r>
              <a:rPr lang="en" sz="2400">
                <a:solidFill>
                  <a:schemeClr val="dk1"/>
                </a:solidFill>
                <a:latin typeface="Karla"/>
                <a:ea typeface="Karla"/>
                <a:cs typeface="Karla"/>
                <a:sym typeface="Karla"/>
              </a:rPr>
              <a:t> and implement what I share, you'll have </a:t>
            </a:r>
            <a:r>
              <a:rPr lang="en" sz="2400" b="1">
                <a:solidFill>
                  <a:schemeClr val="dk1"/>
                </a:solidFill>
                <a:latin typeface="Karla"/>
                <a:ea typeface="Karla"/>
                <a:cs typeface="Karla"/>
                <a:sym typeface="Karla"/>
              </a:rPr>
              <a:t>{insert what they’ll achieve}</a:t>
            </a:r>
            <a:r>
              <a:rPr lang="en" sz="2400">
                <a:solidFill>
                  <a:schemeClr val="dk1"/>
                </a:solidFill>
                <a:latin typeface="Karla"/>
                <a:ea typeface="Karla"/>
                <a:cs typeface="Karla"/>
                <a:sym typeface="Karla"/>
              </a:rPr>
              <a:t> or </a:t>
            </a:r>
            <a:r>
              <a:rPr lang="en" sz="2400" b="1">
                <a:solidFill>
                  <a:schemeClr val="dk1"/>
                </a:solidFill>
                <a:latin typeface="Karla"/>
                <a:ea typeface="Karla"/>
                <a:cs typeface="Karla"/>
                <a:sym typeface="Karla"/>
              </a:rPr>
              <a:t>{insert what you’ll do if they don’t achieve the outcome}</a:t>
            </a:r>
            <a:r>
              <a:rPr lang="en" sz="2400">
                <a:solidFill>
                  <a:schemeClr val="dk1"/>
                </a:solidFill>
                <a:latin typeface="Karla"/>
                <a:ea typeface="Karla"/>
                <a:cs typeface="Karla"/>
                <a:sym typeface="Karla"/>
              </a:rPr>
              <a:t>.</a:t>
            </a:r>
            <a:endParaRPr sz="2400">
              <a:solidFill>
                <a:srgbClr val="44465F"/>
              </a:solidFill>
              <a:latin typeface="Karla"/>
              <a:ea typeface="Karla"/>
              <a:cs typeface="Karla"/>
              <a:sym typeface="Karla"/>
            </a:endParaRPr>
          </a:p>
        </p:txBody>
      </p:sp>
      <p:sp>
        <p:nvSpPr>
          <p:cNvPr id="614" name="Google Shape;614;p83"/>
          <p:cNvSpPr txBox="1">
            <a:spLocks noGrp="1"/>
          </p:cNvSpPr>
          <p:nvPr>
            <p:ph type="title"/>
          </p:nvPr>
        </p:nvSpPr>
        <p:spPr>
          <a:xfrm>
            <a:off x="1828800" y="485775"/>
            <a:ext cx="5486400" cy="56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a:t>My Promise to You...</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84"/>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75</a:t>
            </a:fld>
            <a:endParaRPr/>
          </a:p>
        </p:txBody>
      </p:sp>
      <p:sp>
        <p:nvSpPr>
          <p:cNvPr id="620" name="Google Shape;620;p84"/>
          <p:cNvSpPr txBox="1">
            <a:spLocks noGrp="1"/>
          </p:cNvSpPr>
          <p:nvPr>
            <p:ph type="title"/>
          </p:nvPr>
        </p:nvSpPr>
        <p:spPr>
          <a:xfrm>
            <a:off x="190800" y="44077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This is For You If You’re</a:t>
            </a:r>
            <a:endParaRPr sz="2800"/>
          </a:p>
        </p:txBody>
      </p:sp>
      <p:sp>
        <p:nvSpPr>
          <p:cNvPr id="621" name="Google Shape;621;p84"/>
          <p:cNvSpPr txBox="1">
            <a:spLocks noGrp="1"/>
          </p:cNvSpPr>
          <p:nvPr>
            <p:ph type="body" idx="1"/>
          </p:nvPr>
        </p:nvSpPr>
        <p:spPr>
          <a:xfrm>
            <a:off x="1828800" y="1346475"/>
            <a:ext cx="5486400" cy="33567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Bullet #1</a:t>
            </a:r>
            <a:endParaRPr sz="2000"/>
          </a:p>
          <a:p>
            <a:pPr marL="457200" lvl="0" indent="-355600" algn="l" rtl="0">
              <a:spcBef>
                <a:spcPts val="1000"/>
              </a:spcBef>
              <a:spcAft>
                <a:spcPts val="0"/>
              </a:spcAft>
              <a:buSzPts val="2000"/>
              <a:buChar char="●"/>
            </a:pPr>
            <a:r>
              <a:rPr lang="en" sz="2000"/>
              <a:t>Bullet #2</a:t>
            </a:r>
            <a:endParaRPr sz="2000"/>
          </a:p>
          <a:p>
            <a:pPr marL="457200" lvl="0" indent="-355600" algn="l" rtl="0">
              <a:spcBef>
                <a:spcPts val="1000"/>
              </a:spcBef>
              <a:spcAft>
                <a:spcPts val="1000"/>
              </a:spcAft>
              <a:buSzPts val="2000"/>
              <a:buChar char="●"/>
            </a:pPr>
            <a:r>
              <a:rPr lang="en" sz="2000"/>
              <a:t>Bullet #3</a:t>
            </a:r>
            <a:endParaRPr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1">
                                            <p:txEl>
                                              <p:pRg st="0" end="0"/>
                                            </p:txEl>
                                          </p:spTgt>
                                        </p:tgtEl>
                                        <p:attrNameLst>
                                          <p:attrName>style.visibility</p:attrName>
                                        </p:attrNameLst>
                                      </p:cBhvr>
                                      <p:to>
                                        <p:strVal val="visible"/>
                                      </p:to>
                                    </p:set>
                                    <p:animEffect transition="in" filter="fade">
                                      <p:cBhvr>
                                        <p:cTn id="7" dur="1000"/>
                                        <p:tgtEl>
                                          <p:spTgt spid="6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1">
                                            <p:txEl>
                                              <p:pRg st="1" end="1"/>
                                            </p:txEl>
                                          </p:spTgt>
                                        </p:tgtEl>
                                        <p:attrNameLst>
                                          <p:attrName>style.visibility</p:attrName>
                                        </p:attrNameLst>
                                      </p:cBhvr>
                                      <p:to>
                                        <p:strVal val="visible"/>
                                      </p:to>
                                    </p:set>
                                    <p:animEffect transition="in" filter="fade">
                                      <p:cBhvr>
                                        <p:cTn id="12" dur="1000"/>
                                        <p:tgtEl>
                                          <p:spTgt spid="6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1">
                                            <p:txEl>
                                              <p:pRg st="2" end="2"/>
                                            </p:txEl>
                                          </p:spTgt>
                                        </p:tgtEl>
                                        <p:attrNameLst>
                                          <p:attrName>style.visibility</p:attrName>
                                        </p:attrNameLst>
                                      </p:cBhvr>
                                      <p:to>
                                        <p:strVal val="visible"/>
                                      </p:to>
                                    </p:set>
                                    <p:animEffect transition="in" filter="fade">
                                      <p:cBhvr>
                                        <p:cTn id="17" dur="1000"/>
                                        <p:tgtEl>
                                          <p:spTgt spid="6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85"/>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76</a:t>
            </a:fld>
            <a:endParaRPr/>
          </a:p>
        </p:txBody>
      </p:sp>
      <p:sp>
        <p:nvSpPr>
          <p:cNvPr id="627" name="Google Shape;627;p85"/>
          <p:cNvSpPr txBox="1"/>
          <p:nvPr/>
        </p:nvSpPr>
        <p:spPr>
          <a:xfrm>
            <a:off x="1828800" y="2356200"/>
            <a:ext cx="5486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44465F"/>
                </a:solidFill>
                <a:latin typeface="Karla"/>
                <a:ea typeface="Karla"/>
                <a:cs typeface="Karla"/>
                <a:sym typeface="Karla"/>
              </a:rPr>
              <a:t>[Insert Your Details Statement]</a:t>
            </a:r>
            <a:endParaRPr sz="2400">
              <a:solidFill>
                <a:srgbClr val="44465F"/>
              </a:solidFill>
              <a:latin typeface="Karla"/>
              <a:ea typeface="Karla"/>
              <a:cs typeface="Karla"/>
              <a:sym typeface="Karla"/>
            </a:endParaRPr>
          </a:p>
        </p:txBody>
      </p:sp>
      <p:sp>
        <p:nvSpPr>
          <p:cNvPr id="628" name="Google Shape;628;p85"/>
          <p:cNvSpPr txBox="1">
            <a:spLocks noGrp="1"/>
          </p:cNvSpPr>
          <p:nvPr>
            <p:ph type="title"/>
          </p:nvPr>
        </p:nvSpPr>
        <p:spPr>
          <a:xfrm>
            <a:off x="1828800" y="524825"/>
            <a:ext cx="5486400" cy="56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Here Are The Details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86"/>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77</a:t>
            </a:fld>
            <a:endParaRPr/>
          </a:p>
        </p:txBody>
      </p:sp>
      <p:sp>
        <p:nvSpPr>
          <p:cNvPr id="634" name="Google Shape;634;p86"/>
          <p:cNvSpPr txBox="1">
            <a:spLocks noGrp="1"/>
          </p:cNvSpPr>
          <p:nvPr>
            <p:ph type="title"/>
          </p:nvPr>
        </p:nvSpPr>
        <p:spPr>
          <a:xfrm>
            <a:off x="1828800" y="524825"/>
            <a:ext cx="5486400" cy="56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Here Are The Details</a:t>
            </a:r>
            <a:endParaRPr/>
          </a:p>
        </p:txBody>
      </p:sp>
      <p:sp>
        <p:nvSpPr>
          <p:cNvPr id="635" name="Google Shape;635;p86"/>
          <p:cNvSpPr txBox="1"/>
          <p:nvPr/>
        </p:nvSpPr>
        <p:spPr>
          <a:xfrm>
            <a:off x="1828800" y="2356200"/>
            <a:ext cx="5486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44465F"/>
                </a:solidFill>
                <a:latin typeface="Karla"/>
                <a:ea typeface="Karla"/>
                <a:cs typeface="Karla"/>
                <a:sym typeface="Karla"/>
              </a:rPr>
              <a:t>[Insert Your Details Statement]</a:t>
            </a:r>
            <a:endParaRPr sz="2400">
              <a:solidFill>
                <a:srgbClr val="44465F"/>
              </a:solidFill>
              <a:latin typeface="Karla"/>
              <a:ea typeface="Karla"/>
              <a:cs typeface="Karla"/>
              <a:sym typeface="Karl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87"/>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78</a:t>
            </a:fld>
            <a:endParaRPr/>
          </a:p>
        </p:txBody>
      </p:sp>
      <p:sp>
        <p:nvSpPr>
          <p:cNvPr id="641" name="Google Shape;641;p87"/>
          <p:cNvSpPr txBox="1">
            <a:spLocks noGrp="1"/>
          </p:cNvSpPr>
          <p:nvPr>
            <p:ph type="title"/>
          </p:nvPr>
        </p:nvSpPr>
        <p:spPr>
          <a:xfrm>
            <a:off x="1828800" y="524825"/>
            <a:ext cx="5486400" cy="56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Here Are The Details</a:t>
            </a:r>
            <a:endParaRPr/>
          </a:p>
        </p:txBody>
      </p:sp>
      <p:sp>
        <p:nvSpPr>
          <p:cNvPr id="642" name="Google Shape;642;p87"/>
          <p:cNvSpPr txBox="1"/>
          <p:nvPr/>
        </p:nvSpPr>
        <p:spPr>
          <a:xfrm>
            <a:off x="1828800" y="2356200"/>
            <a:ext cx="5486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44465F"/>
                </a:solidFill>
                <a:latin typeface="Karla"/>
                <a:ea typeface="Karla"/>
                <a:cs typeface="Karla"/>
                <a:sym typeface="Karla"/>
              </a:rPr>
              <a:t>[Insert Your Details Statement]</a:t>
            </a:r>
            <a:endParaRPr sz="2400">
              <a:solidFill>
                <a:srgbClr val="44465F"/>
              </a:solidFill>
              <a:latin typeface="Karla"/>
              <a:ea typeface="Karla"/>
              <a:cs typeface="Karla"/>
              <a:sym typeface="Karl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88"/>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79</a:t>
            </a:fld>
            <a:endParaRPr/>
          </a:p>
        </p:txBody>
      </p:sp>
      <p:sp>
        <p:nvSpPr>
          <p:cNvPr id="648" name="Google Shape;648;p88"/>
          <p:cNvSpPr txBox="1">
            <a:spLocks noGrp="1"/>
          </p:cNvSpPr>
          <p:nvPr>
            <p:ph type="title"/>
          </p:nvPr>
        </p:nvSpPr>
        <p:spPr>
          <a:xfrm>
            <a:off x="190800" y="45582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Part 1- {Insert Name of First Big Thing} </a:t>
            </a:r>
            <a:endParaRPr sz="3200"/>
          </a:p>
        </p:txBody>
      </p:sp>
      <p:sp>
        <p:nvSpPr>
          <p:cNvPr id="649" name="Google Shape;649;p88"/>
          <p:cNvSpPr txBox="1">
            <a:spLocks noGrp="1"/>
          </p:cNvSpPr>
          <p:nvPr>
            <p:ph type="body" idx="1"/>
          </p:nvPr>
        </p:nvSpPr>
        <p:spPr>
          <a:xfrm>
            <a:off x="1009225" y="1519400"/>
            <a:ext cx="7283400" cy="2303400"/>
          </a:xfrm>
          <a:prstGeom prst="rect">
            <a:avLst/>
          </a:prstGeom>
        </p:spPr>
        <p:txBody>
          <a:bodyPr spcFirstLastPara="1" wrap="square" lIns="91425" tIns="91425" rIns="91425" bIns="91425" anchor="t" anchorCtr="0">
            <a:noAutofit/>
          </a:bodyPr>
          <a:lstStyle/>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Benefit #1</a:t>
            </a:r>
            <a:endParaRPr sz="2200">
              <a:solidFill>
                <a:schemeClr val="dk1"/>
              </a:solidFill>
              <a:latin typeface="Arial"/>
              <a:ea typeface="Arial"/>
              <a:cs typeface="Arial"/>
              <a:sym typeface="Arial"/>
            </a:endParaRPr>
          </a:p>
          <a:p>
            <a:pPr marL="0" lvl="0" indent="0" algn="l" rtl="0">
              <a:lnSpc>
                <a:spcPct val="100000"/>
              </a:lnSpc>
              <a:spcBef>
                <a:spcPts val="0"/>
              </a:spcBef>
              <a:spcAft>
                <a:spcPts val="0"/>
              </a:spcAft>
              <a:buNone/>
            </a:pPr>
            <a:endParaRPr sz="2200">
              <a:solidFill>
                <a:schemeClr val="dk1"/>
              </a:solidFill>
              <a:latin typeface="Arial"/>
              <a:ea typeface="Arial"/>
              <a:cs typeface="Arial"/>
              <a:sym typeface="Arial"/>
            </a:endParaRPr>
          </a:p>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Benefit #2</a:t>
            </a:r>
            <a:endParaRPr sz="2200">
              <a:solidFill>
                <a:schemeClr val="dk1"/>
              </a:solidFill>
              <a:latin typeface="Arial"/>
              <a:ea typeface="Arial"/>
              <a:cs typeface="Arial"/>
              <a:sym typeface="Arial"/>
            </a:endParaRPr>
          </a:p>
          <a:p>
            <a:pPr marL="0" lvl="0" indent="0" algn="l" rtl="0">
              <a:lnSpc>
                <a:spcPct val="100000"/>
              </a:lnSpc>
              <a:spcBef>
                <a:spcPts val="0"/>
              </a:spcBef>
              <a:spcAft>
                <a:spcPts val="0"/>
              </a:spcAft>
              <a:buNone/>
            </a:pPr>
            <a:endParaRPr sz="2200">
              <a:solidFill>
                <a:schemeClr val="dk1"/>
              </a:solidFill>
              <a:latin typeface="Arial"/>
              <a:ea typeface="Arial"/>
              <a:cs typeface="Arial"/>
              <a:sym typeface="Arial"/>
            </a:endParaRPr>
          </a:p>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Benefit #3</a:t>
            </a:r>
            <a:endParaRPr sz="2200">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9">
                                            <p:txEl>
                                              <p:pRg st="0" end="0"/>
                                            </p:txEl>
                                          </p:spTgt>
                                        </p:tgtEl>
                                        <p:attrNameLst>
                                          <p:attrName>style.visibility</p:attrName>
                                        </p:attrNameLst>
                                      </p:cBhvr>
                                      <p:to>
                                        <p:strVal val="visible"/>
                                      </p:to>
                                    </p:set>
                                    <p:animEffect transition="in" filter="fade">
                                      <p:cBhvr>
                                        <p:cTn id="7" dur="1000"/>
                                        <p:tgtEl>
                                          <p:spTgt spid="6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49">
                                            <p:txEl>
                                              <p:pRg st="1" end="1"/>
                                            </p:txEl>
                                          </p:spTgt>
                                        </p:tgtEl>
                                        <p:attrNameLst>
                                          <p:attrName>style.visibility</p:attrName>
                                        </p:attrNameLst>
                                      </p:cBhvr>
                                      <p:to>
                                        <p:strVal val="visible"/>
                                      </p:to>
                                    </p:set>
                                    <p:animEffect transition="in" filter="fade">
                                      <p:cBhvr>
                                        <p:cTn id="12" dur="1000"/>
                                        <p:tgtEl>
                                          <p:spTgt spid="6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9">
                                            <p:txEl>
                                              <p:pRg st="2" end="2"/>
                                            </p:txEl>
                                          </p:spTgt>
                                        </p:tgtEl>
                                        <p:attrNameLst>
                                          <p:attrName>style.visibility</p:attrName>
                                        </p:attrNameLst>
                                      </p:cBhvr>
                                      <p:to>
                                        <p:strVal val="visible"/>
                                      </p:to>
                                    </p:set>
                                    <p:animEffect transition="in" filter="fade">
                                      <p:cBhvr>
                                        <p:cTn id="17" dur="1000"/>
                                        <p:tgtEl>
                                          <p:spTgt spid="6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9">
                                            <p:txEl>
                                              <p:pRg st="3" end="3"/>
                                            </p:txEl>
                                          </p:spTgt>
                                        </p:tgtEl>
                                        <p:attrNameLst>
                                          <p:attrName>style.visibility</p:attrName>
                                        </p:attrNameLst>
                                      </p:cBhvr>
                                      <p:to>
                                        <p:strVal val="visible"/>
                                      </p:to>
                                    </p:set>
                                    <p:animEffect transition="in" filter="fade">
                                      <p:cBhvr>
                                        <p:cTn id="22" dur="1000"/>
                                        <p:tgtEl>
                                          <p:spTgt spid="6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9">
                                            <p:txEl>
                                              <p:pRg st="4" end="4"/>
                                            </p:txEl>
                                          </p:spTgt>
                                        </p:tgtEl>
                                        <p:attrNameLst>
                                          <p:attrName>style.visibility</p:attrName>
                                        </p:attrNameLst>
                                      </p:cBhvr>
                                      <p:to>
                                        <p:strVal val="visible"/>
                                      </p:to>
                                    </p:set>
                                    <p:animEffect transition="in" filter="fade">
                                      <p:cBhvr>
                                        <p:cTn id="27" dur="1000"/>
                                        <p:tgtEl>
                                          <p:spTgt spid="64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89"/>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80</a:t>
            </a:fld>
            <a:endParaRPr/>
          </a:p>
        </p:txBody>
      </p:sp>
      <p:sp>
        <p:nvSpPr>
          <p:cNvPr id="655" name="Google Shape;655;p89"/>
          <p:cNvSpPr txBox="1">
            <a:spLocks noGrp="1"/>
          </p:cNvSpPr>
          <p:nvPr>
            <p:ph type="title"/>
          </p:nvPr>
        </p:nvSpPr>
        <p:spPr>
          <a:xfrm>
            <a:off x="190800" y="45582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Part 2- {Insert Name of Second Big Thing} </a:t>
            </a:r>
            <a:endParaRPr sz="3200"/>
          </a:p>
        </p:txBody>
      </p:sp>
      <p:sp>
        <p:nvSpPr>
          <p:cNvPr id="656" name="Google Shape;656;p89"/>
          <p:cNvSpPr txBox="1">
            <a:spLocks noGrp="1"/>
          </p:cNvSpPr>
          <p:nvPr>
            <p:ph type="body" idx="1"/>
          </p:nvPr>
        </p:nvSpPr>
        <p:spPr>
          <a:xfrm>
            <a:off x="1009225" y="1519400"/>
            <a:ext cx="7283400" cy="2303400"/>
          </a:xfrm>
          <a:prstGeom prst="rect">
            <a:avLst/>
          </a:prstGeom>
        </p:spPr>
        <p:txBody>
          <a:bodyPr spcFirstLastPara="1" wrap="square" lIns="91425" tIns="91425" rIns="91425" bIns="91425" anchor="t" anchorCtr="0">
            <a:noAutofit/>
          </a:bodyPr>
          <a:lstStyle/>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Benefit #1</a:t>
            </a:r>
            <a:endParaRPr sz="2200">
              <a:solidFill>
                <a:schemeClr val="dk1"/>
              </a:solidFill>
              <a:latin typeface="Arial"/>
              <a:ea typeface="Arial"/>
              <a:cs typeface="Arial"/>
              <a:sym typeface="Arial"/>
            </a:endParaRPr>
          </a:p>
          <a:p>
            <a:pPr marL="0" lvl="0" indent="0" algn="l" rtl="0">
              <a:lnSpc>
                <a:spcPct val="100000"/>
              </a:lnSpc>
              <a:spcBef>
                <a:spcPts val="0"/>
              </a:spcBef>
              <a:spcAft>
                <a:spcPts val="0"/>
              </a:spcAft>
              <a:buNone/>
            </a:pPr>
            <a:endParaRPr sz="2200">
              <a:solidFill>
                <a:schemeClr val="dk1"/>
              </a:solidFill>
              <a:latin typeface="Arial"/>
              <a:ea typeface="Arial"/>
              <a:cs typeface="Arial"/>
              <a:sym typeface="Arial"/>
            </a:endParaRPr>
          </a:p>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Benefit #2</a:t>
            </a:r>
            <a:endParaRPr sz="2200">
              <a:solidFill>
                <a:schemeClr val="dk1"/>
              </a:solidFill>
              <a:latin typeface="Arial"/>
              <a:ea typeface="Arial"/>
              <a:cs typeface="Arial"/>
              <a:sym typeface="Arial"/>
            </a:endParaRPr>
          </a:p>
          <a:p>
            <a:pPr marL="0" lvl="0" indent="0" algn="l" rtl="0">
              <a:lnSpc>
                <a:spcPct val="100000"/>
              </a:lnSpc>
              <a:spcBef>
                <a:spcPts val="0"/>
              </a:spcBef>
              <a:spcAft>
                <a:spcPts val="0"/>
              </a:spcAft>
              <a:buNone/>
            </a:pPr>
            <a:endParaRPr sz="2200">
              <a:solidFill>
                <a:schemeClr val="dk1"/>
              </a:solidFill>
              <a:latin typeface="Arial"/>
              <a:ea typeface="Arial"/>
              <a:cs typeface="Arial"/>
              <a:sym typeface="Arial"/>
            </a:endParaRPr>
          </a:p>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Benefit #3</a:t>
            </a:r>
            <a:endParaRPr sz="2200">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6">
                                            <p:txEl>
                                              <p:pRg st="0" end="0"/>
                                            </p:txEl>
                                          </p:spTgt>
                                        </p:tgtEl>
                                        <p:attrNameLst>
                                          <p:attrName>style.visibility</p:attrName>
                                        </p:attrNameLst>
                                      </p:cBhvr>
                                      <p:to>
                                        <p:strVal val="visible"/>
                                      </p:to>
                                    </p:set>
                                    <p:animEffect transition="in" filter="fade">
                                      <p:cBhvr>
                                        <p:cTn id="7" dur="1000"/>
                                        <p:tgtEl>
                                          <p:spTgt spid="6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6">
                                            <p:txEl>
                                              <p:pRg st="1" end="1"/>
                                            </p:txEl>
                                          </p:spTgt>
                                        </p:tgtEl>
                                        <p:attrNameLst>
                                          <p:attrName>style.visibility</p:attrName>
                                        </p:attrNameLst>
                                      </p:cBhvr>
                                      <p:to>
                                        <p:strVal val="visible"/>
                                      </p:to>
                                    </p:set>
                                    <p:animEffect transition="in" filter="fade">
                                      <p:cBhvr>
                                        <p:cTn id="12" dur="1000"/>
                                        <p:tgtEl>
                                          <p:spTgt spid="6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56">
                                            <p:txEl>
                                              <p:pRg st="2" end="2"/>
                                            </p:txEl>
                                          </p:spTgt>
                                        </p:tgtEl>
                                        <p:attrNameLst>
                                          <p:attrName>style.visibility</p:attrName>
                                        </p:attrNameLst>
                                      </p:cBhvr>
                                      <p:to>
                                        <p:strVal val="visible"/>
                                      </p:to>
                                    </p:set>
                                    <p:animEffect transition="in" filter="fade">
                                      <p:cBhvr>
                                        <p:cTn id="17" dur="1000"/>
                                        <p:tgtEl>
                                          <p:spTgt spid="6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56">
                                            <p:txEl>
                                              <p:pRg st="3" end="3"/>
                                            </p:txEl>
                                          </p:spTgt>
                                        </p:tgtEl>
                                        <p:attrNameLst>
                                          <p:attrName>style.visibility</p:attrName>
                                        </p:attrNameLst>
                                      </p:cBhvr>
                                      <p:to>
                                        <p:strVal val="visible"/>
                                      </p:to>
                                    </p:set>
                                    <p:animEffect transition="in" filter="fade">
                                      <p:cBhvr>
                                        <p:cTn id="22" dur="1000"/>
                                        <p:tgtEl>
                                          <p:spTgt spid="6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56">
                                            <p:txEl>
                                              <p:pRg st="4" end="4"/>
                                            </p:txEl>
                                          </p:spTgt>
                                        </p:tgtEl>
                                        <p:attrNameLst>
                                          <p:attrName>style.visibility</p:attrName>
                                        </p:attrNameLst>
                                      </p:cBhvr>
                                      <p:to>
                                        <p:strVal val="visible"/>
                                      </p:to>
                                    </p:set>
                                    <p:animEffect transition="in" filter="fade">
                                      <p:cBhvr>
                                        <p:cTn id="27" dur="1000"/>
                                        <p:tgtEl>
                                          <p:spTgt spid="6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90"/>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81</a:t>
            </a:fld>
            <a:endParaRPr/>
          </a:p>
        </p:txBody>
      </p:sp>
      <p:sp>
        <p:nvSpPr>
          <p:cNvPr id="662" name="Google Shape;662;p90"/>
          <p:cNvSpPr txBox="1">
            <a:spLocks noGrp="1"/>
          </p:cNvSpPr>
          <p:nvPr>
            <p:ph type="title"/>
          </p:nvPr>
        </p:nvSpPr>
        <p:spPr>
          <a:xfrm>
            <a:off x="190800" y="455825"/>
            <a:ext cx="8762400" cy="5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t>Part 3- {Insert Name of Your Program} </a:t>
            </a:r>
            <a:endParaRPr sz="3200"/>
          </a:p>
        </p:txBody>
      </p:sp>
      <p:sp>
        <p:nvSpPr>
          <p:cNvPr id="663" name="Google Shape;663;p90"/>
          <p:cNvSpPr txBox="1">
            <a:spLocks noGrp="1"/>
          </p:cNvSpPr>
          <p:nvPr>
            <p:ph type="body" idx="1"/>
          </p:nvPr>
        </p:nvSpPr>
        <p:spPr>
          <a:xfrm>
            <a:off x="1009225" y="1519400"/>
            <a:ext cx="7283400" cy="2303400"/>
          </a:xfrm>
          <a:prstGeom prst="rect">
            <a:avLst/>
          </a:prstGeom>
        </p:spPr>
        <p:txBody>
          <a:bodyPr spcFirstLastPara="1" wrap="square" lIns="91425" tIns="91425" rIns="91425" bIns="91425" anchor="t" anchorCtr="0">
            <a:noAutofit/>
          </a:bodyPr>
          <a:lstStyle/>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Benefit #1</a:t>
            </a:r>
            <a:endParaRPr sz="2200">
              <a:solidFill>
                <a:schemeClr val="dk1"/>
              </a:solidFill>
              <a:latin typeface="Arial"/>
              <a:ea typeface="Arial"/>
              <a:cs typeface="Arial"/>
              <a:sym typeface="Arial"/>
            </a:endParaRPr>
          </a:p>
          <a:p>
            <a:pPr marL="0" lvl="0" indent="0" algn="l" rtl="0">
              <a:lnSpc>
                <a:spcPct val="100000"/>
              </a:lnSpc>
              <a:spcBef>
                <a:spcPts val="0"/>
              </a:spcBef>
              <a:spcAft>
                <a:spcPts val="0"/>
              </a:spcAft>
              <a:buNone/>
            </a:pPr>
            <a:endParaRPr sz="2200">
              <a:solidFill>
                <a:schemeClr val="dk1"/>
              </a:solidFill>
              <a:latin typeface="Arial"/>
              <a:ea typeface="Arial"/>
              <a:cs typeface="Arial"/>
              <a:sym typeface="Arial"/>
            </a:endParaRPr>
          </a:p>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Benefit #2</a:t>
            </a:r>
            <a:endParaRPr sz="2200">
              <a:solidFill>
                <a:schemeClr val="dk1"/>
              </a:solidFill>
              <a:latin typeface="Arial"/>
              <a:ea typeface="Arial"/>
              <a:cs typeface="Arial"/>
              <a:sym typeface="Arial"/>
            </a:endParaRPr>
          </a:p>
          <a:p>
            <a:pPr marL="0" lvl="0" indent="0" algn="l" rtl="0">
              <a:lnSpc>
                <a:spcPct val="100000"/>
              </a:lnSpc>
              <a:spcBef>
                <a:spcPts val="0"/>
              </a:spcBef>
              <a:spcAft>
                <a:spcPts val="0"/>
              </a:spcAft>
              <a:buNone/>
            </a:pPr>
            <a:endParaRPr sz="2200">
              <a:solidFill>
                <a:schemeClr val="dk1"/>
              </a:solidFill>
              <a:latin typeface="Arial"/>
              <a:ea typeface="Arial"/>
              <a:cs typeface="Arial"/>
              <a:sym typeface="Arial"/>
            </a:endParaRPr>
          </a:p>
          <a:p>
            <a:pPr marL="457200" lvl="0" indent="-368300" algn="l" rtl="0">
              <a:lnSpc>
                <a:spcPct val="100000"/>
              </a:lnSpc>
              <a:spcBef>
                <a:spcPts val="0"/>
              </a:spcBef>
              <a:spcAft>
                <a:spcPts val="0"/>
              </a:spcAft>
              <a:buSzPts val="2200"/>
              <a:buFont typeface="Arial"/>
              <a:buChar char="●"/>
            </a:pPr>
            <a:r>
              <a:rPr lang="en" sz="2200">
                <a:solidFill>
                  <a:schemeClr val="dk1"/>
                </a:solidFill>
                <a:latin typeface="Arial"/>
                <a:ea typeface="Arial"/>
                <a:cs typeface="Arial"/>
                <a:sym typeface="Arial"/>
              </a:rPr>
              <a:t>Benefit #3</a:t>
            </a:r>
            <a:endParaRPr sz="2200">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3">
                                            <p:txEl>
                                              <p:pRg st="0" end="0"/>
                                            </p:txEl>
                                          </p:spTgt>
                                        </p:tgtEl>
                                        <p:attrNameLst>
                                          <p:attrName>style.visibility</p:attrName>
                                        </p:attrNameLst>
                                      </p:cBhvr>
                                      <p:to>
                                        <p:strVal val="visible"/>
                                      </p:to>
                                    </p:set>
                                    <p:animEffect transition="in" filter="fade">
                                      <p:cBhvr>
                                        <p:cTn id="7" dur="1000"/>
                                        <p:tgtEl>
                                          <p:spTgt spid="6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63">
                                            <p:txEl>
                                              <p:pRg st="1" end="1"/>
                                            </p:txEl>
                                          </p:spTgt>
                                        </p:tgtEl>
                                        <p:attrNameLst>
                                          <p:attrName>style.visibility</p:attrName>
                                        </p:attrNameLst>
                                      </p:cBhvr>
                                      <p:to>
                                        <p:strVal val="visible"/>
                                      </p:to>
                                    </p:set>
                                    <p:animEffect transition="in" filter="fade">
                                      <p:cBhvr>
                                        <p:cTn id="12" dur="1000"/>
                                        <p:tgtEl>
                                          <p:spTgt spid="6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3">
                                            <p:txEl>
                                              <p:pRg st="2" end="2"/>
                                            </p:txEl>
                                          </p:spTgt>
                                        </p:tgtEl>
                                        <p:attrNameLst>
                                          <p:attrName>style.visibility</p:attrName>
                                        </p:attrNameLst>
                                      </p:cBhvr>
                                      <p:to>
                                        <p:strVal val="visible"/>
                                      </p:to>
                                    </p:set>
                                    <p:animEffect transition="in" filter="fade">
                                      <p:cBhvr>
                                        <p:cTn id="17" dur="1000"/>
                                        <p:tgtEl>
                                          <p:spTgt spid="6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63">
                                            <p:txEl>
                                              <p:pRg st="3" end="3"/>
                                            </p:txEl>
                                          </p:spTgt>
                                        </p:tgtEl>
                                        <p:attrNameLst>
                                          <p:attrName>style.visibility</p:attrName>
                                        </p:attrNameLst>
                                      </p:cBhvr>
                                      <p:to>
                                        <p:strVal val="visible"/>
                                      </p:to>
                                    </p:set>
                                    <p:animEffect transition="in" filter="fade">
                                      <p:cBhvr>
                                        <p:cTn id="22" dur="1000"/>
                                        <p:tgtEl>
                                          <p:spTgt spid="6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63">
                                            <p:txEl>
                                              <p:pRg st="4" end="4"/>
                                            </p:txEl>
                                          </p:spTgt>
                                        </p:tgtEl>
                                        <p:attrNameLst>
                                          <p:attrName>style.visibility</p:attrName>
                                        </p:attrNameLst>
                                      </p:cBhvr>
                                      <p:to>
                                        <p:strVal val="visible"/>
                                      </p:to>
                                    </p:set>
                                    <p:animEffect transition="in" filter="fade">
                                      <p:cBhvr>
                                        <p:cTn id="27" dur="1000"/>
                                        <p:tgtEl>
                                          <p:spTgt spid="6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91"/>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82</a:t>
            </a:fld>
            <a:endParaRPr/>
          </a:p>
        </p:txBody>
      </p:sp>
      <p:sp>
        <p:nvSpPr>
          <p:cNvPr id="669" name="Google Shape;669;p91"/>
          <p:cNvSpPr txBox="1">
            <a:spLocks noGrp="1"/>
          </p:cNvSpPr>
          <p:nvPr>
            <p:ph type="title"/>
          </p:nvPr>
        </p:nvSpPr>
        <p:spPr>
          <a:xfrm>
            <a:off x="954750" y="461100"/>
            <a:ext cx="7234500" cy="10467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Clr>
                <a:schemeClr val="dk1"/>
              </a:buClr>
              <a:buSzPts val="1100"/>
              <a:buFont typeface="Arial"/>
              <a:buNone/>
            </a:pPr>
            <a:r>
              <a:rPr lang="en"/>
              <a:t>Do you (struggle/worry about/challenged by) [insert problem]?</a:t>
            </a:r>
            <a:endParaRPr/>
          </a:p>
        </p:txBody>
      </p:sp>
      <p:sp>
        <p:nvSpPr>
          <p:cNvPr id="670" name="Google Shape;670;p91"/>
          <p:cNvSpPr txBox="1"/>
          <p:nvPr/>
        </p:nvSpPr>
        <p:spPr>
          <a:xfrm>
            <a:off x="1828800" y="2446700"/>
            <a:ext cx="5486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44465F"/>
                </a:solidFill>
                <a:latin typeface="Karla"/>
                <a:ea typeface="Karla"/>
                <a:cs typeface="Karla"/>
                <a:sym typeface="Karla"/>
              </a:rPr>
              <a:t>[Insert Your Bonus #1] ($X Value)</a:t>
            </a:r>
            <a:endParaRPr sz="2400">
              <a:solidFill>
                <a:srgbClr val="44465F"/>
              </a:solidFill>
              <a:latin typeface="Karla"/>
              <a:ea typeface="Karla"/>
              <a:cs typeface="Karla"/>
              <a:sym typeface="Karl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92"/>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83</a:t>
            </a:fld>
            <a:endParaRPr/>
          </a:p>
        </p:txBody>
      </p:sp>
      <p:sp>
        <p:nvSpPr>
          <p:cNvPr id="676" name="Google Shape;676;p92"/>
          <p:cNvSpPr txBox="1">
            <a:spLocks noGrp="1"/>
          </p:cNvSpPr>
          <p:nvPr>
            <p:ph type="title"/>
          </p:nvPr>
        </p:nvSpPr>
        <p:spPr>
          <a:xfrm>
            <a:off x="954750" y="461100"/>
            <a:ext cx="7234500" cy="10467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Clr>
                <a:schemeClr val="dk1"/>
              </a:buClr>
              <a:buSzPts val="1100"/>
              <a:buFont typeface="Arial"/>
              <a:buNone/>
            </a:pPr>
            <a:r>
              <a:rPr lang="en"/>
              <a:t>Do you (struggle/worry about/challenged by) [insert problem]?</a:t>
            </a:r>
            <a:endParaRPr/>
          </a:p>
        </p:txBody>
      </p:sp>
      <p:sp>
        <p:nvSpPr>
          <p:cNvPr id="677" name="Google Shape;677;p92"/>
          <p:cNvSpPr txBox="1"/>
          <p:nvPr/>
        </p:nvSpPr>
        <p:spPr>
          <a:xfrm>
            <a:off x="1828800" y="2446700"/>
            <a:ext cx="5486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44465F"/>
                </a:solidFill>
                <a:latin typeface="Karla"/>
                <a:ea typeface="Karla"/>
                <a:cs typeface="Karla"/>
                <a:sym typeface="Karla"/>
              </a:rPr>
              <a:t>[Insert Your Bonus #2] ($X Value)</a:t>
            </a:r>
            <a:endParaRPr sz="2400">
              <a:solidFill>
                <a:srgbClr val="44465F"/>
              </a:solidFill>
              <a:latin typeface="Karla"/>
              <a:ea typeface="Karla"/>
              <a:cs typeface="Karla"/>
              <a:sym typeface="Karl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9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84</a:t>
            </a:fld>
            <a:endParaRPr/>
          </a:p>
        </p:txBody>
      </p:sp>
      <p:sp>
        <p:nvSpPr>
          <p:cNvPr id="683" name="Google Shape;683;p93"/>
          <p:cNvSpPr txBox="1">
            <a:spLocks noGrp="1"/>
          </p:cNvSpPr>
          <p:nvPr>
            <p:ph type="title"/>
          </p:nvPr>
        </p:nvSpPr>
        <p:spPr>
          <a:xfrm>
            <a:off x="954750" y="461100"/>
            <a:ext cx="7234500" cy="10467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Clr>
                <a:schemeClr val="dk1"/>
              </a:buClr>
              <a:buSzPts val="1100"/>
              <a:buFont typeface="Arial"/>
              <a:buNone/>
            </a:pPr>
            <a:r>
              <a:rPr lang="en"/>
              <a:t>Do you (struggle/worry about/challenged by) [insert problem]?</a:t>
            </a:r>
            <a:endParaRPr/>
          </a:p>
        </p:txBody>
      </p:sp>
      <p:sp>
        <p:nvSpPr>
          <p:cNvPr id="684" name="Google Shape;684;p93"/>
          <p:cNvSpPr txBox="1"/>
          <p:nvPr/>
        </p:nvSpPr>
        <p:spPr>
          <a:xfrm>
            <a:off x="1828800" y="2446700"/>
            <a:ext cx="5486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44465F"/>
                </a:solidFill>
                <a:latin typeface="Karla"/>
                <a:ea typeface="Karla"/>
                <a:cs typeface="Karla"/>
                <a:sym typeface="Karla"/>
              </a:rPr>
              <a:t>[Insert Your Bonus #3] ($X Value)</a:t>
            </a:r>
            <a:endParaRPr sz="2400">
              <a:solidFill>
                <a:srgbClr val="44465F"/>
              </a:solidFill>
              <a:latin typeface="Karla"/>
              <a:ea typeface="Karla"/>
              <a:cs typeface="Karla"/>
              <a:sym typeface="Karla"/>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94"/>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85</a:t>
            </a:fld>
            <a:endParaRPr/>
          </a:p>
        </p:txBody>
      </p:sp>
      <p:sp>
        <p:nvSpPr>
          <p:cNvPr id="690" name="Google Shape;690;p94"/>
          <p:cNvSpPr txBox="1">
            <a:spLocks noGrp="1"/>
          </p:cNvSpPr>
          <p:nvPr>
            <p:ph type="title"/>
          </p:nvPr>
        </p:nvSpPr>
        <p:spPr>
          <a:xfrm>
            <a:off x="954750" y="461100"/>
            <a:ext cx="7234500" cy="10467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Clr>
                <a:schemeClr val="dk1"/>
              </a:buClr>
              <a:buSzPts val="1100"/>
              <a:buFont typeface="Arial"/>
              <a:buNone/>
            </a:pPr>
            <a:r>
              <a:rPr lang="en"/>
              <a:t>Do you (struggle/worry about/challenged by) [insert problem]?</a:t>
            </a:r>
            <a:endParaRPr/>
          </a:p>
        </p:txBody>
      </p:sp>
      <p:sp>
        <p:nvSpPr>
          <p:cNvPr id="691" name="Google Shape;691;p94"/>
          <p:cNvSpPr txBox="1"/>
          <p:nvPr/>
        </p:nvSpPr>
        <p:spPr>
          <a:xfrm>
            <a:off x="1828800" y="2446700"/>
            <a:ext cx="5486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44465F"/>
                </a:solidFill>
                <a:latin typeface="Karla"/>
                <a:ea typeface="Karla"/>
                <a:cs typeface="Karla"/>
                <a:sym typeface="Karla"/>
              </a:rPr>
              <a:t>[Insert Your Bonus #4] ($X Value)</a:t>
            </a:r>
            <a:endParaRPr sz="2400">
              <a:solidFill>
                <a:srgbClr val="44465F"/>
              </a:solidFill>
              <a:latin typeface="Karla"/>
              <a:ea typeface="Karla"/>
              <a:cs typeface="Karla"/>
              <a:sym typeface="Karl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95"/>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86</a:t>
            </a:fld>
            <a:endParaRPr/>
          </a:p>
        </p:txBody>
      </p:sp>
      <p:sp>
        <p:nvSpPr>
          <p:cNvPr id="697" name="Google Shape;697;p95"/>
          <p:cNvSpPr txBox="1">
            <a:spLocks noGrp="1"/>
          </p:cNvSpPr>
          <p:nvPr>
            <p:ph type="title"/>
          </p:nvPr>
        </p:nvSpPr>
        <p:spPr>
          <a:xfrm>
            <a:off x="954750" y="461100"/>
            <a:ext cx="7234500" cy="10467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Clr>
                <a:schemeClr val="dk1"/>
              </a:buClr>
              <a:buSzPts val="1100"/>
              <a:buFont typeface="Arial"/>
              <a:buNone/>
            </a:pPr>
            <a:r>
              <a:rPr lang="en"/>
              <a:t>Do you (struggle/worry about/challenged by) [insert problem]?</a:t>
            </a:r>
            <a:endParaRPr/>
          </a:p>
        </p:txBody>
      </p:sp>
      <p:sp>
        <p:nvSpPr>
          <p:cNvPr id="698" name="Google Shape;698;p95"/>
          <p:cNvSpPr txBox="1"/>
          <p:nvPr/>
        </p:nvSpPr>
        <p:spPr>
          <a:xfrm>
            <a:off x="1828800" y="2446700"/>
            <a:ext cx="5486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44465F"/>
                </a:solidFill>
                <a:latin typeface="Karla"/>
                <a:ea typeface="Karla"/>
                <a:cs typeface="Karla"/>
                <a:sym typeface="Karla"/>
              </a:rPr>
              <a:t>[Insert Your Bonus #5] ($X Value)</a:t>
            </a:r>
            <a:endParaRPr sz="2400">
              <a:solidFill>
                <a:srgbClr val="44465F"/>
              </a:solidFill>
              <a:latin typeface="Karla"/>
              <a:ea typeface="Karla"/>
              <a:cs typeface="Karla"/>
              <a:sym typeface="Karl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96"/>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87</a:t>
            </a:fld>
            <a:endParaRPr/>
          </a:p>
        </p:txBody>
      </p:sp>
      <p:sp>
        <p:nvSpPr>
          <p:cNvPr id="704" name="Google Shape;704;p96"/>
          <p:cNvSpPr txBox="1">
            <a:spLocks noGrp="1"/>
          </p:cNvSpPr>
          <p:nvPr>
            <p:ph type="title"/>
          </p:nvPr>
        </p:nvSpPr>
        <p:spPr>
          <a:xfrm>
            <a:off x="492300" y="485425"/>
            <a:ext cx="8159400" cy="6156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Special Invitation: [Insert Name of Your Program]</a:t>
            </a:r>
            <a:endParaRPr/>
          </a:p>
        </p:txBody>
      </p:sp>
      <p:sp>
        <p:nvSpPr>
          <p:cNvPr id="705" name="Google Shape;705;p96"/>
          <p:cNvSpPr txBox="1"/>
          <p:nvPr/>
        </p:nvSpPr>
        <p:spPr>
          <a:xfrm>
            <a:off x="1828800" y="1354225"/>
            <a:ext cx="5486400" cy="2591400"/>
          </a:xfrm>
          <a:prstGeom prst="rect">
            <a:avLst/>
          </a:prstGeom>
          <a:noFill/>
          <a:ln>
            <a:noFill/>
          </a:ln>
        </p:spPr>
        <p:txBody>
          <a:bodyPr spcFirstLastPara="1" wrap="square" lIns="91425" tIns="91425" rIns="91425" bIns="91425" anchor="t" anchorCtr="0">
            <a:noAutofit/>
          </a:bodyPr>
          <a:lstStyle/>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Your Core Program]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Bonus #1]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Bonus #2]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Bonus #3]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Bonus #4]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Bonus #5] ($X Value)</a:t>
            </a:r>
            <a:endParaRPr sz="1800">
              <a:solidFill>
                <a:srgbClr val="44465F"/>
              </a:solidFill>
              <a:latin typeface="Karla"/>
              <a:ea typeface="Karla"/>
              <a:cs typeface="Karla"/>
              <a:sym typeface="Karla"/>
            </a:endParaRPr>
          </a:p>
        </p:txBody>
      </p:sp>
      <p:sp>
        <p:nvSpPr>
          <p:cNvPr id="706" name="Google Shape;706;p96"/>
          <p:cNvSpPr txBox="1"/>
          <p:nvPr/>
        </p:nvSpPr>
        <p:spPr>
          <a:xfrm>
            <a:off x="1620975" y="3868100"/>
            <a:ext cx="54864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b="1">
                <a:solidFill>
                  <a:srgbClr val="44465F"/>
                </a:solidFill>
                <a:latin typeface="Karla"/>
                <a:ea typeface="Karla"/>
                <a:cs typeface="Karla"/>
                <a:sym typeface="Karla"/>
              </a:rPr>
              <a:t>[Insert Total Value Added Up]</a:t>
            </a:r>
            <a:endParaRPr sz="2000" b="1">
              <a:solidFill>
                <a:srgbClr val="44465F"/>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5">
                                            <p:txEl>
                                              <p:pRg st="0" end="0"/>
                                            </p:txEl>
                                          </p:spTgt>
                                        </p:tgtEl>
                                        <p:attrNameLst>
                                          <p:attrName>style.visibility</p:attrName>
                                        </p:attrNameLst>
                                      </p:cBhvr>
                                      <p:to>
                                        <p:strVal val="visible"/>
                                      </p:to>
                                    </p:set>
                                    <p:animEffect transition="in" filter="fade">
                                      <p:cBhvr>
                                        <p:cTn id="7" dur="1000"/>
                                        <p:tgtEl>
                                          <p:spTgt spid="7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5">
                                            <p:txEl>
                                              <p:pRg st="1" end="1"/>
                                            </p:txEl>
                                          </p:spTgt>
                                        </p:tgtEl>
                                        <p:attrNameLst>
                                          <p:attrName>style.visibility</p:attrName>
                                        </p:attrNameLst>
                                      </p:cBhvr>
                                      <p:to>
                                        <p:strVal val="visible"/>
                                      </p:to>
                                    </p:set>
                                    <p:animEffect transition="in" filter="fade">
                                      <p:cBhvr>
                                        <p:cTn id="12" dur="1000"/>
                                        <p:tgtEl>
                                          <p:spTgt spid="7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05">
                                            <p:txEl>
                                              <p:pRg st="2" end="2"/>
                                            </p:txEl>
                                          </p:spTgt>
                                        </p:tgtEl>
                                        <p:attrNameLst>
                                          <p:attrName>style.visibility</p:attrName>
                                        </p:attrNameLst>
                                      </p:cBhvr>
                                      <p:to>
                                        <p:strVal val="visible"/>
                                      </p:to>
                                    </p:set>
                                    <p:animEffect transition="in" filter="fade">
                                      <p:cBhvr>
                                        <p:cTn id="17" dur="1000"/>
                                        <p:tgtEl>
                                          <p:spTgt spid="7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05">
                                            <p:txEl>
                                              <p:pRg st="3" end="3"/>
                                            </p:txEl>
                                          </p:spTgt>
                                        </p:tgtEl>
                                        <p:attrNameLst>
                                          <p:attrName>style.visibility</p:attrName>
                                        </p:attrNameLst>
                                      </p:cBhvr>
                                      <p:to>
                                        <p:strVal val="visible"/>
                                      </p:to>
                                    </p:set>
                                    <p:animEffect transition="in" filter="fade">
                                      <p:cBhvr>
                                        <p:cTn id="22" dur="1000"/>
                                        <p:tgtEl>
                                          <p:spTgt spid="70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05">
                                            <p:txEl>
                                              <p:pRg st="4" end="4"/>
                                            </p:txEl>
                                          </p:spTgt>
                                        </p:tgtEl>
                                        <p:attrNameLst>
                                          <p:attrName>style.visibility</p:attrName>
                                        </p:attrNameLst>
                                      </p:cBhvr>
                                      <p:to>
                                        <p:strVal val="visible"/>
                                      </p:to>
                                    </p:set>
                                    <p:animEffect transition="in" filter="fade">
                                      <p:cBhvr>
                                        <p:cTn id="27" dur="1000"/>
                                        <p:tgtEl>
                                          <p:spTgt spid="70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05">
                                            <p:txEl>
                                              <p:pRg st="5" end="5"/>
                                            </p:txEl>
                                          </p:spTgt>
                                        </p:tgtEl>
                                        <p:attrNameLst>
                                          <p:attrName>style.visibility</p:attrName>
                                        </p:attrNameLst>
                                      </p:cBhvr>
                                      <p:to>
                                        <p:strVal val="visible"/>
                                      </p:to>
                                    </p:set>
                                    <p:animEffect transition="in" filter="fade">
                                      <p:cBhvr>
                                        <p:cTn id="32" dur="1000"/>
                                        <p:tgtEl>
                                          <p:spTgt spid="70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06">
                                            <p:txEl>
                                              <p:pRg st="0" end="0"/>
                                            </p:txEl>
                                          </p:spTgt>
                                        </p:tgtEl>
                                        <p:attrNameLst>
                                          <p:attrName>style.visibility</p:attrName>
                                        </p:attrNameLst>
                                      </p:cBhvr>
                                      <p:to>
                                        <p:strVal val="visible"/>
                                      </p:to>
                                    </p:set>
                                    <p:animEffect transition="in" filter="fade">
                                      <p:cBhvr>
                                        <p:cTn id="37" dur="1000"/>
                                        <p:tgtEl>
                                          <p:spTgt spid="70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p97"/>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88</a:t>
            </a:fld>
            <a:endParaRPr/>
          </a:p>
        </p:txBody>
      </p:sp>
      <p:sp>
        <p:nvSpPr>
          <p:cNvPr id="712" name="Google Shape;712;p97"/>
          <p:cNvSpPr txBox="1">
            <a:spLocks noGrp="1"/>
          </p:cNvSpPr>
          <p:nvPr>
            <p:ph type="title"/>
          </p:nvPr>
        </p:nvSpPr>
        <p:spPr>
          <a:xfrm>
            <a:off x="1217850" y="560875"/>
            <a:ext cx="6708300" cy="6156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For the First {Insert the Number} Only…</a:t>
            </a:r>
            <a:endParaRPr/>
          </a:p>
        </p:txBody>
      </p:sp>
      <p:sp>
        <p:nvSpPr>
          <p:cNvPr id="713" name="Google Shape;713;p97"/>
          <p:cNvSpPr txBox="1"/>
          <p:nvPr/>
        </p:nvSpPr>
        <p:spPr>
          <a:xfrm>
            <a:off x="1620000" y="2131650"/>
            <a:ext cx="59040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2400" b="1">
                <a:solidFill>
                  <a:schemeClr val="dk1"/>
                </a:solidFill>
                <a:latin typeface="Mada"/>
                <a:ea typeface="Mada"/>
                <a:cs typeface="Mada"/>
                <a:sym typeface="Mada"/>
              </a:rPr>
              <a:t>[Insert Your Fast Action Bonus] ($X Value)</a:t>
            </a:r>
            <a:endParaRPr sz="2400" b="1">
              <a:solidFill>
                <a:schemeClr val="dk1"/>
              </a:solidFill>
              <a:latin typeface="Mada"/>
              <a:ea typeface="Mada"/>
              <a:cs typeface="Mada"/>
              <a:sym typeface="Mada"/>
            </a:endParaRPr>
          </a:p>
          <a:p>
            <a:pPr marL="0" lvl="0" indent="0" algn="ctr" rtl="0">
              <a:spcBef>
                <a:spcPts val="0"/>
              </a:spcBef>
              <a:spcAft>
                <a:spcPts val="0"/>
              </a:spcAft>
              <a:buClr>
                <a:schemeClr val="dk1"/>
              </a:buClr>
              <a:buSzPts val="1100"/>
              <a:buFont typeface="Arial"/>
              <a:buNone/>
            </a:pPr>
            <a:br>
              <a:rPr lang="en" sz="1800" b="1">
                <a:latin typeface="Mada"/>
                <a:ea typeface="Mada"/>
                <a:cs typeface="Mada"/>
                <a:sym typeface="Mada"/>
              </a:rPr>
            </a:br>
            <a:r>
              <a:rPr lang="en" sz="1800" b="1">
                <a:latin typeface="Mada"/>
                <a:ea typeface="Mada"/>
                <a:cs typeface="Mada"/>
                <a:sym typeface="Mada"/>
              </a:rPr>
              <a:t>**Good Any Time in the Next 12 Months**</a:t>
            </a:r>
            <a:endParaRPr sz="1800" b="1">
              <a:latin typeface="Mada"/>
              <a:ea typeface="Mada"/>
              <a:cs typeface="Mada"/>
              <a:sym typeface="Mad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98"/>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89</a:t>
            </a:fld>
            <a:endParaRPr/>
          </a:p>
        </p:txBody>
      </p:sp>
      <p:sp>
        <p:nvSpPr>
          <p:cNvPr id="719" name="Google Shape;719;p98"/>
          <p:cNvSpPr txBox="1">
            <a:spLocks noGrp="1"/>
          </p:cNvSpPr>
          <p:nvPr>
            <p:ph type="title"/>
          </p:nvPr>
        </p:nvSpPr>
        <p:spPr>
          <a:xfrm>
            <a:off x="492300" y="361800"/>
            <a:ext cx="8159400" cy="86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Special Invitation: [Insert Name of Your Program]</a:t>
            </a:r>
            <a:endParaRPr/>
          </a:p>
        </p:txBody>
      </p:sp>
      <p:sp>
        <p:nvSpPr>
          <p:cNvPr id="720" name="Google Shape;720;p98"/>
          <p:cNvSpPr txBox="1"/>
          <p:nvPr/>
        </p:nvSpPr>
        <p:spPr>
          <a:xfrm>
            <a:off x="1828800" y="1230600"/>
            <a:ext cx="5932200" cy="2376000"/>
          </a:xfrm>
          <a:prstGeom prst="rect">
            <a:avLst/>
          </a:prstGeom>
          <a:noFill/>
          <a:ln>
            <a:noFill/>
          </a:ln>
        </p:spPr>
        <p:txBody>
          <a:bodyPr spcFirstLastPara="1" wrap="square" lIns="91425" tIns="91425" rIns="91425" bIns="91425" anchor="t" anchorCtr="0">
            <a:noAutofit/>
          </a:bodyPr>
          <a:lstStyle/>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Your Core Program]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Bonus #1]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Bonus #2]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Bonus #3]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Bonus #4]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Name of Bonus #5] ($X Value)</a:t>
            </a:r>
            <a:endParaRPr sz="1800">
              <a:solidFill>
                <a:srgbClr val="44465F"/>
              </a:solidFill>
              <a:latin typeface="Karla"/>
              <a:ea typeface="Karla"/>
              <a:cs typeface="Karla"/>
              <a:sym typeface="Karla"/>
            </a:endParaRPr>
          </a:p>
          <a:p>
            <a:pPr marL="457200" lvl="0" indent="-342900" algn="l" rtl="0">
              <a:lnSpc>
                <a:spcPct val="125000"/>
              </a:lnSpc>
              <a:spcBef>
                <a:spcPts val="0"/>
              </a:spcBef>
              <a:spcAft>
                <a:spcPts val="0"/>
              </a:spcAft>
              <a:buClr>
                <a:srgbClr val="F9845B"/>
              </a:buClr>
              <a:buSzPts val="1800"/>
              <a:buFont typeface="Karla"/>
              <a:buChar char="●"/>
            </a:pPr>
            <a:r>
              <a:rPr lang="en" sz="1800">
                <a:solidFill>
                  <a:srgbClr val="44465F"/>
                </a:solidFill>
                <a:latin typeface="Karla"/>
                <a:ea typeface="Karla"/>
                <a:cs typeface="Karla"/>
                <a:sym typeface="Karla"/>
              </a:rPr>
              <a:t>[Insert Fast Action Bonus] ($X Value)</a:t>
            </a:r>
            <a:endParaRPr sz="1800">
              <a:solidFill>
                <a:srgbClr val="44465F"/>
              </a:solidFill>
              <a:latin typeface="Karla"/>
              <a:ea typeface="Karla"/>
              <a:cs typeface="Karla"/>
              <a:sym typeface="Karla"/>
            </a:endParaRPr>
          </a:p>
        </p:txBody>
      </p:sp>
      <p:sp>
        <p:nvSpPr>
          <p:cNvPr id="721" name="Google Shape;721;p98"/>
          <p:cNvSpPr txBox="1"/>
          <p:nvPr/>
        </p:nvSpPr>
        <p:spPr>
          <a:xfrm>
            <a:off x="2511975" y="3719125"/>
            <a:ext cx="37044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b="1">
                <a:solidFill>
                  <a:srgbClr val="44465F"/>
                </a:solidFill>
                <a:latin typeface="Karla"/>
                <a:ea typeface="Karla"/>
                <a:cs typeface="Karla"/>
                <a:sym typeface="Karla"/>
              </a:rPr>
              <a:t>[Insert Total Value Added Up]</a:t>
            </a:r>
            <a:endParaRPr sz="2000" b="1">
              <a:solidFill>
                <a:srgbClr val="44465F"/>
              </a:solidFill>
              <a:latin typeface="Karla"/>
              <a:ea typeface="Karla"/>
              <a:cs typeface="Karla"/>
              <a:sym typeface="Karla"/>
            </a:endParaRPr>
          </a:p>
        </p:txBody>
      </p:sp>
      <p:sp>
        <p:nvSpPr>
          <p:cNvPr id="722" name="Google Shape;722;p98"/>
          <p:cNvSpPr txBox="1"/>
          <p:nvPr/>
        </p:nvSpPr>
        <p:spPr>
          <a:xfrm>
            <a:off x="3090825" y="4211725"/>
            <a:ext cx="25467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[Reveal Pay in Full Price]</a:t>
            </a:r>
            <a:endParaRPr sz="1600">
              <a:solidFill>
                <a:srgbClr val="44465F"/>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0">
                                            <p:txEl>
                                              <p:pRg st="0" end="0"/>
                                            </p:txEl>
                                          </p:spTgt>
                                        </p:tgtEl>
                                        <p:attrNameLst>
                                          <p:attrName>style.visibility</p:attrName>
                                        </p:attrNameLst>
                                      </p:cBhvr>
                                      <p:to>
                                        <p:strVal val="visible"/>
                                      </p:to>
                                    </p:set>
                                    <p:animEffect transition="in" filter="fade">
                                      <p:cBhvr>
                                        <p:cTn id="7" dur="1000"/>
                                        <p:tgtEl>
                                          <p:spTgt spid="7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0">
                                            <p:txEl>
                                              <p:pRg st="1" end="1"/>
                                            </p:txEl>
                                          </p:spTgt>
                                        </p:tgtEl>
                                        <p:attrNameLst>
                                          <p:attrName>style.visibility</p:attrName>
                                        </p:attrNameLst>
                                      </p:cBhvr>
                                      <p:to>
                                        <p:strVal val="visible"/>
                                      </p:to>
                                    </p:set>
                                    <p:animEffect transition="in" filter="fade">
                                      <p:cBhvr>
                                        <p:cTn id="12" dur="1000"/>
                                        <p:tgtEl>
                                          <p:spTgt spid="7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0">
                                            <p:txEl>
                                              <p:pRg st="2" end="2"/>
                                            </p:txEl>
                                          </p:spTgt>
                                        </p:tgtEl>
                                        <p:attrNameLst>
                                          <p:attrName>style.visibility</p:attrName>
                                        </p:attrNameLst>
                                      </p:cBhvr>
                                      <p:to>
                                        <p:strVal val="visible"/>
                                      </p:to>
                                    </p:set>
                                    <p:animEffect transition="in" filter="fade">
                                      <p:cBhvr>
                                        <p:cTn id="17" dur="1000"/>
                                        <p:tgtEl>
                                          <p:spTgt spid="7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20">
                                            <p:txEl>
                                              <p:pRg st="3" end="3"/>
                                            </p:txEl>
                                          </p:spTgt>
                                        </p:tgtEl>
                                        <p:attrNameLst>
                                          <p:attrName>style.visibility</p:attrName>
                                        </p:attrNameLst>
                                      </p:cBhvr>
                                      <p:to>
                                        <p:strVal val="visible"/>
                                      </p:to>
                                    </p:set>
                                    <p:animEffect transition="in" filter="fade">
                                      <p:cBhvr>
                                        <p:cTn id="22" dur="1000"/>
                                        <p:tgtEl>
                                          <p:spTgt spid="7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20">
                                            <p:txEl>
                                              <p:pRg st="4" end="4"/>
                                            </p:txEl>
                                          </p:spTgt>
                                        </p:tgtEl>
                                        <p:attrNameLst>
                                          <p:attrName>style.visibility</p:attrName>
                                        </p:attrNameLst>
                                      </p:cBhvr>
                                      <p:to>
                                        <p:strVal val="visible"/>
                                      </p:to>
                                    </p:set>
                                    <p:animEffect transition="in" filter="fade">
                                      <p:cBhvr>
                                        <p:cTn id="27" dur="1000"/>
                                        <p:tgtEl>
                                          <p:spTgt spid="7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20">
                                            <p:txEl>
                                              <p:pRg st="5" end="5"/>
                                            </p:txEl>
                                          </p:spTgt>
                                        </p:tgtEl>
                                        <p:attrNameLst>
                                          <p:attrName>style.visibility</p:attrName>
                                        </p:attrNameLst>
                                      </p:cBhvr>
                                      <p:to>
                                        <p:strVal val="visible"/>
                                      </p:to>
                                    </p:set>
                                    <p:animEffect transition="in" filter="fade">
                                      <p:cBhvr>
                                        <p:cTn id="32" dur="1000"/>
                                        <p:tgtEl>
                                          <p:spTgt spid="7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20">
                                            <p:txEl>
                                              <p:pRg st="6" end="6"/>
                                            </p:txEl>
                                          </p:spTgt>
                                        </p:tgtEl>
                                        <p:attrNameLst>
                                          <p:attrName>style.visibility</p:attrName>
                                        </p:attrNameLst>
                                      </p:cBhvr>
                                      <p:to>
                                        <p:strVal val="visible"/>
                                      </p:to>
                                    </p:set>
                                    <p:animEffect transition="in" filter="fade">
                                      <p:cBhvr>
                                        <p:cTn id="37" dur="1000"/>
                                        <p:tgtEl>
                                          <p:spTgt spid="72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21">
                                            <p:txEl>
                                              <p:pRg st="0" end="0"/>
                                            </p:txEl>
                                          </p:spTgt>
                                        </p:tgtEl>
                                        <p:attrNameLst>
                                          <p:attrName>style.visibility</p:attrName>
                                        </p:attrNameLst>
                                      </p:cBhvr>
                                      <p:to>
                                        <p:strVal val="visible"/>
                                      </p:to>
                                    </p:set>
                                    <p:animEffect transition="in" filter="fade">
                                      <p:cBhvr>
                                        <p:cTn id="42" dur="1000"/>
                                        <p:tgtEl>
                                          <p:spTgt spid="72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22">
                                            <p:txEl>
                                              <p:pRg st="0" end="0"/>
                                            </p:txEl>
                                          </p:spTgt>
                                        </p:tgtEl>
                                        <p:attrNameLst>
                                          <p:attrName>style.visibility</p:attrName>
                                        </p:attrNameLst>
                                      </p:cBhvr>
                                      <p:to>
                                        <p:strVal val="visible"/>
                                      </p:to>
                                    </p:set>
                                    <p:animEffect transition="in" filter="fade">
                                      <p:cBhvr>
                                        <p:cTn id="47" dur="1000"/>
                                        <p:tgtEl>
                                          <p:spTgt spid="7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99"/>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90</a:t>
            </a:fld>
            <a:endParaRPr/>
          </a:p>
        </p:txBody>
      </p:sp>
      <p:cxnSp>
        <p:nvCxnSpPr>
          <p:cNvPr id="728" name="Google Shape;728;p99"/>
          <p:cNvCxnSpPr/>
          <p:nvPr/>
        </p:nvCxnSpPr>
        <p:spPr>
          <a:xfrm>
            <a:off x="4284300" y="1245218"/>
            <a:ext cx="575400" cy="0"/>
          </a:xfrm>
          <a:prstGeom prst="straightConnector1">
            <a:avLst/>
          </a:prstGeom>
          <a:noFill/>
          <a:ln w="76200" cap="flat" cmpd="sng">
            <a:solidFill>
              <a:srgbClr val="F9845B"/>
            </a:solidFill>
            <a:prstDash val="solid"/>
            <a:round/>
            <a:headEnd type="none" w="med" len="med"/>
            <a:tailEnd type="none" w="med" len="med"/>
          </a:ln>
        </p:spPr>
      </p:cxnSp>
      <p:sp>
        <p:nvSpPr>
          <p:cNvPr id="729" name="Google Shape;729;p99"/>
          <p:cNvSpPr txBox="1"/>
          <p:nvPr/>
        </p:nvSpPr>
        <p:spPr>
          <a:xfrm>
            <a:off x="2236050" y="595350"/>
            <a:ext cx="4671900" cy="431100"/>
          </a:xfrm>
          <a:prstGeom prst="rect">
            <a:avLst/>
          </a:prstGeom>
          <a:noFill/>
          <a:ln>
            <a:noFill/>
          </a:ln>
        </p:spPr>
        <p:txBody>
          <a:bodyPr spcFirstLastPara="1" wrap="square" lIns="0" tIns="0" rIns="0" bIns="0" anchor="t" anchorCtr="0">
            <a:spAutoFit/>
          </a:bodyPr>
          <a:lstStyle/>
          <a:p>
            <a:pPr marL="0" lvl="0" indent="0" algn="ctr" rtl="0">
              <a:lnSpc>
                <a:spcPct val="115000"/>
              </a:lnSpc>
              <a:spcBef>
                <a:spcPts val="0"/>
              </a:spcBef>
              <a:spcAft>
                <a:spcPts val="0"/>
              </a:spcAft>
              <a:buNone/>
            </a:pPr>
            <a:r>
              <a:rPr lang="en" sz="2800" b="1">
                <a:solidFill>
                  <a:srgbClr val="000645"/>
                </a:solidFill>
                <a:latin typeface="Mada"/>
                <a:ea typeface="Mada"/>
                <a:cs typeface="Mada"/>
                <a:sym typeface="Mada"/>
              </a:rPr>
              <a:t>Special One-Time Investment</a:t>
            </a:r>
            <a:endParaRPr sz="2800" b="1">
              <a:solidFill>
                <a:srgbClr val="000645"/>
              </a:solidFill>
              <a:latin typeface="Mada"/>
              <a:ea typeface="Mada"/>
              <a:cs typeface="Mada"/>
              <a:sym typeface="Mada"/>
            </a:endParaRPr>
          </a:p>
        </p:txBody>
      </p:sp>
      <p:sp>
        <p:nvSpPr>
          <p:cNvPr id="730" name="Google Shape;730;p99"/>
          <p:cNvSpPr txBox="1"/>
          <p:nvPr/>
        </p:nvSpPr>
        <p:spPr>
          <a:xfrm>
            <a:off x="2755569" y="2451093"/>
            <a:ext cx="3632400" cy="1245300"/>
          </a:xfrm>
          <a:prstGeom prst="rect">
            <a:avLst/>
          </a:prstGeom>
          <a:solidFill>
            <a:schemeClr val="lt1"/>
          </a:solidFill>
          <a:ln>
            <a:noFill/>
          </a:ln>
          <a:effectLst>
            <a:outerShdw blurRad="857250" dist="19050" dir="5400000" algn="bl" rotWithShape="0">
              <a:srgbClr val="000000">
                <a:alpha val="10000"/>
              </a:srgbClr>
            </a:outerShdw>
          </a:effectLst>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4600" b="1">
                <a:solidFill>
                  <a:srgbClr val="44465F"/>
                </a:solidFill>
                <a:latin typeface="Karla"/>
                <a:ea typeface="Karla"/>
                <a:cs typeface="Karla"/>
                <a:sym typeface="Karla"/>
              </a:rPr>
              <a:t>Only {Price}</a:t>
            </a:r>
            <a:endParaRPr sz="4600">
              <a:solidFill>
                <a:srgbClr val="44465F"/>
              </a:solidFill>
              <a:latin typeface="Karla"/>
              <a:ea typeface="Karla"/>
              <a:cs typeface="Karla"/>
              <a:sym typeface="Karla"/>
            </a:endParaRPr>
          </a:p>
        </p:txBody>
      </p:sp>
      <p:pic>
        <p:nvPicPr>
          <p:cNvPr id="731" name="Google Shape;731;p99"/>
          <p:cNvPicPr preferRelativeResize="0"/>
          <p:nvPr/>
        </p:nvPicPr>
        <p:blipFill>
          <a:blip r:embed="rId3">
            <a:alphaModFix/>
          </a:blip>
          <a:stretch>
            <a:fillRect/>
          </a:stretch>
        </p:blipFill>
        <p:spPr>
          <a:xfrm rot="-41">
            <a:off x="3543416" y="3281875"/>
            <a:ext cx="2173855" cy="170061"/>
          </a:xfrm>
          <a:prstGeom prst="rect">
            <a:avLst/>
          </a:prstGeom>
          <a:noFill/>
          <a:ln>
            <a:noFill/>
          </a:ln>
        </p:spPr>
      </p:pic>
      <p:pic>
        <p:nvPicPr>
          <p:cNvPr id="732" name="Google Shape;732;p99"/>
          <p:cNvPicPr preferRelativeResize="0"/>
          <p:nvPr/>
        </p:nvPicPr>
        <p:blipFill>
          <a:blip r:embed="rId4">
            <a:alphaModFix/>
          </a:blip>
          <a:stretch>
            <a:fillRect/>
          </a:stretch>
        </p:blipFill>
        <p:spPr>
          <a:xfrm rot="-8466735">
            <a:off x="2102113" y="2899781"/>
            <a:ext cx="1059625" cy="612375"/>
          </a:xfrm>
          <a:prstGeom prst="rect">
            <a:avLst/>
          </a:prstGeom>
          <a:noFill/>
          <a:ln>
            <a:noFill/>
          </a:ln>
        </p:spPr>
      </p:pic>
      <p:pic>
        <p:nvPicPr>
          <p:cNvPr id="733" name="Google Shape;733;p99"/>
          <p:cNvPicPr preferRelativeResize="0"/>
          <p:nvPr/>
        </p:nvPicPr>
        <p:blipFill>
          <a:blip r:embed="rId4">
            <a:alphaModFix/>
          </a:blip>
          <a:stretch>
            <a:fillRect/>
          </a:stretch>
        </p:blipFill>
        <p:spPr>
          <a:xfrm rot="1123475">
            <a:off x="5970713" y="2081393"/>
            <a:ext cx="1059625" cy="61237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100"/>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91</a:t>
            </a:fld>
            <a:endParaRPr/>
          </a:p>
        </p:txBody>
      </p:sp>
      <p:sp>
        <p:nvSpPr>
          <p:cNvPr id="739" name="Google Shape;739;p100"/>
          <p:cNvSpPr txBox="1">
            <a:spLocks noGrp="1"/>
          </p:cNvSpPr>
          <p:nvPr>
            <p:ph type="title"/>
          </p:nvPr>
        </p:nvSpPr>
        <p:spPr>
          <a:xfrm>
            <a:off x="1217850" y="443625"/>
            <a:ext cx="6708300" cy="6156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How to Get Started...</a:t>
            </a:r>
            <a:endParaRPr/>
          </a:p>
        </p:txBody>
      </p:sp>
      <p:sp>
        <p:nvSpPr>
          <p:cNvPr id="740" name="Google Shape;740;p100"/>
          <p:cNvSpPr txBox="1"/>
          <p:nvPr/>
        </p:nvSpPr>
        <p:spPr>
          <a:xfrm>
            <a:off x="1828800" y="1971450"/>
            <a:ext cx="5486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2400" b="1">
                <a:solidFill>
                  <a:srgbClr val="44465F"/>
                </a:solidFill>
                <a:latin typeface="Karla"/>
                <a:ea typeface="Karla"/>
                <a:cs typeface="Karla"/>
                <a:sym typeface="Karla"/>
              </a:rPr>
              <a:t>Click the Link in the Chat</a:t>
            </a:r>
            <a:endParaRPr sz="2400">
              <a:solidFill>
                <a:srgbClr val="44465F"/>
              </a:solidFill>
              <a:latin typeface="Karla"/>
              <a:ea typeface="Karla"/>
              <a:cs typeface="Karla"/>
              <a:sym typeface="Karla"/>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101"/>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92</a:t>
            </a:fld>
            <a:endParaRPr/>
          </a:p>
        </p:txBody>
      </p:sp>
      <p:sp>
        <p:nvSpPr>
          <p:cNvPr id="746" name="Google Shape;746;p101"/>
          <p:cNvSpPr txBox="1">
            <a:spLocks noGrp="1"/>
          </p:cNvSpPr>
          <p:nvPr>
            <p:ph type="title"/>
          </p:nvPr>
        </p:nvSpPr>
        <p:spPr>
          <a:xfrm>
            <a:off x="1795650" y="543025"/>
            <a:ext cx="5486400" cy="56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Risk Free Guarantee...</a:t>
            </a:r>
            <a:endParaRPr/>
          </a:p>
        </p:txBody>
      </p:sp>
      <p:sp>
        <p:nvSpPr>
          <p:cNvPr id="747" name="Google Shape;747;p101"/>
          <p:cNvSpPr txBox="1"/>
          <p:nvPr/>
        </p:nvSpPr>
        <p:spPr>
          <a:xfrm>
            <a:off x="1828800" y="2310150"/>
            <a:ext cx="54864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rgbClr val="44465F"/>
                </a:solidFill>
                <a:latin typeface="Karla"/>
                <a:ea typeface="Karla"/>
                <a:cs typeface="Karla"/>
                <a:sym typeface="Karla"/>
              </a:rPr>
              <a:t>[Insert Your Guarantee Here]</a:t>
            </a:r>
            <a:endParaRPr sz="2200" b="1">
              <a:solidFill>
                <a:srgbClr val="44465F"/>
              </a:solidFill>
              <a:latin typeface="Karla"/>
              <a:ea typeface="Karla"/>
              <a:cs typeface="Karla"/>
              <a:sym typeface="Karl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102"/>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93</a:t>
            </a:fld>
            <a:endParaRPr/>
          </a:p>
        </p:txBody>
      </p:sp>
      <p:sp>
        <p:nvSpPr>
          <p:cNvPr id="753" name="Google Shape;753;p102"/>
          <p:cNvSpPr txBox="1">
            <a:spLocks noGrp="1"/>
          </p:cNvSpPr>
          <p:nvPr>
            <p:ph type="title"/>
          </p:nvPr>
        </p:nvSpPr>
        <p:spPr>
          <a:xfrm>
            <a:off x="1775775" y="1346475"/>
            <a:ext cx="5486400" cy="6156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Installment Plan...</a:t>
            </a:r>
            <a:endParaRPr/>
          </a:p>
        </p:txBody>
      </p:sp>
      <p:sp>
        <p:nvSpPr>
          <p:cNvPr id="754" name="Google Shape;754;p102"/>
          <p:cNvSpPr txBox="1"/>
          <p:nvPr/>
        </p:nvSpPr>
        <p:spPr>
          <a:xfrm>
            <a:off x="1828800" y="2356200"/>
            <a:ext cx="54864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a:solidFill>
                  <a:schemeClr val="dk1"/>
                </a:solidFill>
                <a:latin typeface="Karla"/>
                <a:ea typeface="Karla"/>
                <a:cs typeface="Karla"/>
                <a:sym typeface="Karla"/>
              </a:rPr>
              <a:t>[Insert Your Installment Plan Option]</a:t>
            </a:r>
            <a:endParaRPr sz="2200">
              <a:solidFill>
                <a:schemeClr val="dk1"/>
              </a:solidFill>
              <a:latin typeface="Karla"/>
              <a:ea typeface="Karla"/>
              <a:cs typeface="Karla"/>
              <a:sym typeface="Karl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p103"/>
          <p:cNvSpPr txBox="1">
            <a:spLocks noGrp="1"/>
          </p:cNvSpPr>
          <p:nvPr>
            <p:ph type="sldNum" idx="12"/>
          </p:nvPr>
        </p:nvSpPr>
        <p:spPr>
          <a:xfrm>
            <a:off x="8404475" y="4791975"/>
            <a:ext cx="548700" cy="328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94</a:t>
            </a:fld>
            <a:endParaRPr/>
          </a:p>
        </p:txBody>
      </p:sp>
      <p:sp>
        <p:nvSpPr>
          <p:cNvPr id="760" name="Google Shape;760;p103"/>
          <p:cNvSpPr txBox="1">
            <a:spLocks noGrp="1"/>
          </p:cNvSpPr>
          <p:nvPr>
            <p:ph type="title"/>
          </p:nvPr>
        </p:nvSpPr>
        <p:spPr>
          <a:xfrm>
            <a:off x="386100" y="447050"/>
            <a:ext cx="4536900" cy="6156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Here’s All You Get...</a:t>
            </a:r>
            <a:endParaRPr/>
          </a:p>
        </p:txBody>
      </p:sp>
      <p:sp>
        <p:nvSpPr>
          <p:cNvPr id="761" name="Google Shape;761;p103"/>
          <p:cNvSpPr txBox="1"/>
          <p:nvPr/>
        </p:nvSpPr>
        <p:spPr>
          <a:xfrm>
            <a:off x="386100" y="1265013"/>
            <a:ext cx="4536900" cy="19086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Clr>
                <a:srgbClr val="F9845B"/>
              </a:buClr>
              <a:buSzPts val="1600"/>
              <a:buFont typeface="Karla"/>
              <a:buChar char="●"/>
            </a:pPr>
            <a:r>
              <a:rPr lang="en" sz="1600">
                <a:solidFill>
                  <a:srgbClr val="44465F"/>
                </a:solidFill>
                <a:latin typeface="Karla"/>
                <a:ea typeface="Karla"/>
                <a:cs typeface="Karla"/>
                <a:sym typeface="Karla"/>
              </a:rPr>
              <a:t>[Insert Name of Core Program] ($X Value)</a:t>
            </a:r>
            <a:endParaRPr sz="1600">
              <a:solidFill>
                <a:srgbClr val="44465F"/>
              </a:solidFill>
              <a:latin typeface="Karla"/>
              <a:ea typeface="Karla"/>
              <a:cs typeface="Karla"/>
              <a:sym typeface="Karla"/>
            </a:endParaRPr>
          </a:p>
          <a:p>
            <a:pPr marL="457200" lvl="0" indent="-330200" algn="l" rtl="0">
              <a:spcBef>
                <a:spcPts val="0"/>
              </a:spcBef>
              <a:spcAft>
                <a:spcPts val="0"/>
              </a:spcAft>
              <a:buClr>
                <a:srgbClr val="F9845B"/>
              </a:buClr>
              <a:buSzPts val="1600"/>
              <a:buFont typeface="Karla"/>
              <a:buChar char="●"/>
            </a:pPr>
            <a:r>
              <a:rPr lang="en" sz="1600">
                <a:solidFill>
                  <a:srgbClr val="44465F"/>
                </a:solidFill>
                <a:latin typeface="Karla"/>
                <a:ea typeface="Karla"/>
                <a:cs typeface="Karla"/>
                <a:sym typeface="Karla"/>
              </a:rPr>
              <a:t>[Insert Name of Bonus #1] ($X Value)</a:t>
            </a:r>
            <a:endParaRPr sz="1600">
              <a:solidFill>
                <a:srgbClr val="44465F"/>
              </a:solidFill>
              <a:latin typeface="Karla"/>
              <a:ea typeface="Karla"/>
              <a:cs typeface="Karla"/>
              <a:sym typeface="Karla"/>
            </a:endParaRPr>
          </a:p>
          <a:p>
            <a:pPr marL="457200" lvl="0" indent="-330200" algn="l" rtl="0">
              <a:spcBef>
                <a:spcPts val="0"/>
              </a:spcBef>
              <a:spcAft>
                <a:spcPts val="0"/>
              </a:spcAft>
              <a:buClr>
                <a:srgbClr val="F9845B"/>
              </a:buClr>
              <a:buSzPts val="1600"/>
              <a:buFont typeface="Karla"/>
              <a:buChar char="●"/>
            </a:pPr>
            <a:r>
              <a:rPr lang="en" sz="1600">
                <a:solidFill>
                  <a:srgbClr val="44465F"/>
                </a:solidFill>
                <a:latin typeface="Karla"/>
                <a:ea typeface="Karla"/>
                <a:cs typeface="Karla"/>
                <a:sym typeface="Karla"/>
              </a:rPr>
              <a:t>[Insert Name of Bonus #2] ($X Value)</a:t>
            </a:r>
            <a:endParaRPr sz="1600">
              <a:solidFill>
                <a:srgbClr val="44465F"/>
              </a:solidFill>
              <a:latin typeface="Karla"/>
              <a:ea typeface="Karla"/>
              <a:cs typeface="Karla"/>
              <a:sym typeface="Karla"/>
            </a:endParaRPr>
          </a:p>
          <a:p>
            <a:pPr marL="457200" lvl="0" indent="-330200" algn="l" rtl="0">
              <a:spcBef>
                <a:spcPts val="0"/>
              </a:spcBef>
              <a:spcAft>
                <a:spcPts val="0"/>
              </a:spcAft>
              <a:buClr>
                <a:srgbClr val="F9845B"/>
              </a:buClr>
              <a:buSzPts val="1600"/>
              <a:buFont typeface="Karla"/>
              <a:buChar char="●"/>
            </a:pPr>
            <a:r>
              <a:rPr lang="en" sz="1600">
                <a:solidFill>
                  <a:srgbClr val="44465F"/>
                </a:solidFill>
                <a:latin typeface="Karla"/>
                <a:ea typeface="Karla"/>
                <a:cs typeface="Karla"/>
                <a:sym typeface="Karla"/>
              </a:rPr>
              <a:t>[Insert Name of Bonus #3] ($X Value)</a:t>
            </a:r>
            <a:endParaRPr sz="1600">
              <a:solidFill>
                <a:srgbClr val="44465F"/>
              </a:solidFill>
              <a:latin typeface="Karla"/>
              <a:ea typeface="Karla"/>
              <a:cs typeface="Karla"/>
              <a:sym typeface="Karla"/>
            </a:endParaRPr>
          </a:p>
          <a:p>
            <a:pPr marL="457200" lvl="0" indent="-330200" algn="l" rtl="0">
              <a:spcBef>
                <a:spcPts val="0"/>
              </a:spcBef>
              <a:spcAft>
                <a:spcPts val="0"/>
              </a:spcAft>
              <a:buClr>
                <a:srgbClr val="F9845B"/>
              </a:buClr>
              <a:buSzPts val="1600"/>
              <a:buFont typeface="Karla"/>
              <a:buChar char="●"/>
            </a:pPr>
            <a:r>
              <a:rPr lang="en" sz="1600">
                <a:solidFill>
                  <a:srgbClr val="44465F"/>
                </a:solidFill>
                <a:latin typeface="Karla"/>
                <a:ea typeface="Karla"/>
                <a:cs typeface="Karla"/>
                <a:sym typeface="Karla"/>
              </a:rPr>
              <a:t>[Insert Name of Bonus #4] ($X Value)</a:t>
            </a:r>
            <a:endParaRPr sz="1600">
              <a:solidFill>
                <a:srgbClr val="44465F"/>
              </a:solidFill>
              <a:latin typeface="Karla"/>
              <a:ea typeface="Karla"/>
              <a:cs typeface="Karla"/>
              <a:sym typeface="Karla"/>
            </a:endParaRPr>
          </a:p>
          <a:p>
            <a:pPr marL="457200" lvl="0" indent="-330200" algn="l" rtl="0">
              <a:spcBef>
                <a:spcPts val="0"/>
              </a:spcBef>
              <a:spcAft>
                <a:spcPts val="0"/>
              </a:spcAft>
              <a:buClr>
                <a:srgbClr val="F9845B"/>
              </a:buClr>
              <a:buSzPts val="1600"/>
              <a:buFont typeface="Karla"/>
              <a:buChar char="●"/>
            </a:pPr>
            <a:r>
              <a:rPr lang="en" sz="1600">
                <a:solidFill>
                  <a:srgbClr val="44465F"/>
                </a:solidFill>
                <a:latin typeface="Karla"/>
                <a:ea typeface="Karla"/>
                <a:cs typeface="Karla"/>
                <a:sym typeface="Karla"/>
              </a:rPr>
              <a:t>[Insert Name of Bonus #5] ($X Value)</a:t>
            </a:r>
            <a:endParaRPr sz="1600">
              <a:solidFill>
                <a:srgbClr val="44465F"/>
              </a:solidFill>
              <a:latin typeface="Karla"/>
              <a:ea typeface="Karla"/>
              <a:cs typeface="Karla"/>
              <a:sym typeface="Karla"/>
            </a:endParaRPr>
          </a:p>
          <a:p>
            <a:pPr marL="457200" lvl="0" indent="-330200" algn="l" rtl="0">
              <a:spcBef>
                <a:spcPts val="0"/>
              </a:spcBef>
              <a:spcAft>
                <a:spcPts val="0"/>
              </a:spcAft>
              <a:buClr>
                <a:srgbClr val="F9845B"/>
              </a:buClr>
              <a:buSzPts val="1600"/>
              <a:buFont typeface="Karla"/>
              <a:buChar char="●"/>
            </a:pPr>
            <a:r>
              <a:rPr lang="en" sz="1600">
                <a:solidFill>
                  <a:srgbClr val="44465F"/>
                </a:solidFill>
                <a:latin typeface="Karla"/>
                <a:ea typeface="Karla"/>
                <a:cs typeface="Karla"/>
                <a:sym typeface="Karla"/>
              </a:rPr>
              <a:t>[Insert Fast Action Bonus] ($X Value)</a:t>
            </a:r>
            <a:endParaRPr sz="1600">
              <a:solidFill>
                <a:srgbClr val="44465F"/>
              </a:solidFill>
              <a:latin typeface="Karla"/>
              <a:ea typeface="Karla"/>
              <a:cs typeface="Karla"/>
              <a:sym typeface="Karla"/>
            </a:endParaRPr>
          </a:p>
        </p:txBody>
      </p:sp>
      <p:sp>
        <p:nvSpPr>
          <p:cNvPr id="762" name="Google Shape;762;p103"/>
          <p:cNvSpPr txBox="1"/>
          <p:nvPr/>
        </p:nvSpPr>
        <p:spPr>
          <a:xfrm>
            <a:off x="834000" y="3439025"/>
            <a:ext cx="3704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rgbClr val="44465F"/>
                </a:solidFill>
                <a:latin typeface="Karla"/>
                <a:ea typeface="Karla"/>
                <a:cs typeface="Karla"/>
                <a:sym typeface="Karla"/>
              </a:rPr>
              <a:t>[Insert Total Value Added Up]</a:t>
            </a:r>
            <a:endParaRPr sz="2000" b="1">
              <a:solidFill>
                <a:srgbClr val="44465F"/>
              </a:solidFill>
              <a:latin typeface="Karla"/>
              <a:ea typeface="Karla"/>
              <a:cs typeface="Karla"/>
              <a:sym typeface="Karla"/>
            </a:endParaRPr>
          </a:p>
        </p:txBody>
      </p:sp>
      <p:sp>
        <p:nvSpPr>
          <p:cNvPr id="763" name="Google Shape;763;p103"/>
          <p:cNvSpPr txBox="1"/>
          <p:nvPr/>
        </p:nvSpPr>
        <p:spPr>
          <a:xfrm>
            <a:off x="1386450" y="4013700"/>
            <a:ext cx="25995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Just X Installments of X </a:t>
            </a:r>
            <a:endParaRPr sz="1600">
              <a:solidFill>
                <a:srgbClr val="44465F"/>
              </a:solidFill>
              <a:latin typeface="Karla"/>
              <a:ea typeface="Karla"/>
              <a:cs typeface="Karla"/>
              <a:sym typeface="Karla"/>
            </a:endParaRPr>
          </a:p>
          <a:p>
            <a:pPr marL="0" lvl="0" indent="0" algn="ctr" rtl="0">
              <a:spcBef>
                <a:spcPts val="0"/>
              </a:spcBef>
              <a:spcAft>
                <a:spcPts val="0"/>
              </a:spcAft>
              <a:buNone/>
            </a:pPr>
            <a:r>
              <a:rPr lang="en" sz="1600">
                <a:solidFill>
                  <a:srgbClr val="44465F"/>
                </a:solidFill>
                <a:latin typeface="Karla"/>
                <a:ea typeface="Karla"/>
                <a:cs typeface="Karla"/>
                <a:sym typeface="Karla"/>
              </a:rPr>
              <a:t>or X Paid in Full (Save $X)</a:t>
            </a:r>
            <a:endParaRPr sz="1600">
              <a:solidFill>
                <a:srgbClr val="44465F"/>
              </a:solidFill>
              <a:latin typeface="Karla"/>
              <a:ea typeface="Karla"/>
              <a:cs typeface="Karla"/>
              <a:sym typeface="Karla"/>
            </a:endParaRPr>
          </a:p>
        </p:txBody>
      </p:sp>
      <p:pic>
        <p:nvPicPr>
          <p:cNvPr id="764" name="Google Shape;764;p103"/>
          <p:cNvPicPr preferRelativeResize="0"/>
          <p:nvPr/>
        </p:nvPicPr>
        <p:blipFill>
          <a:blip r:embed="rId3">
            <a:alphaModFix/>
          </a:blip>
          <a:stretch>
            <a:fillRect/>
          </a:stretch>
        </p:blipFill>
        <p:spPr>
          <a:xfrm>
            <a:off x="5171225" y="1062649"/>
            <a:ext cx="3652448" cy="2725550"/>
          </a:xfrm>
          <a:prstGeom prst="rect">
            <a:avLst/>
          </a:prstGeom>
          <a:noFill/>
          <a:ln>
            <a:noFill/>
          </a:ln>
        </p:spPr>
      </p:pic>
      <p:sp>
        <p:nvSpPr>
          <p:cNvPr id="765" name="Google Shape;765;p103"/>
          <p:cNvSpPr txBox="1"/>
          <p:nvPr/>
        </p:nvSpPr>
        <p:spPr>
          <a:xfrm>
            <a:off x="5472750" y="2235529"/>
            <a:ext cx="3180900" cy="3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4465F"/>
                </a:solidFill>
                <a:latin typeface="Karla"/>
                <a:ea typeface="Karla"/>
                <a:cs typeface="Karla"/>
                <a:sym typeface="Karla"/>
              </a:rPr>
              <a:t>Insert Image of You</a:t>
            </a:r>
            <a:endParaRPr sz="1600">
              <a:solidFill>
                <a:srgbClr val="44465F"/>
              </a:solidFill>
              <a:latin typeface="Karla"/>
              <a:ea typeface="Karla"/>
              <a:cs typeface="Karla"/>
              <a:sym typeface="Karla"/>
            </a:endParaRPr>
          </a:p>
          <a:p>
            <a:pPr marL="0" lvl="0" indent="0" algn="ctr" rtl="0">
              <a:spcBef>
                <a:spcPts val="0"/>
              </a:spcBef>
              <a:spcAft>
                <a:spcPts val="0"/>
              </a:spcAft>
              <a:buNone/>
            </a:pPr>
            <a:endParaRPr sz="1600">
              <a:solidFill>
                <a:srgbClr val="44465F"/>
              </a:solidFill>
              <a:latin typeface="Karla"/>
              <a:ea typeface="Karla"/>
              <a:cs typeface="Karla"/>
              <a:sym typeface="Karla"/>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9845B"/>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9845B"/>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7895</Words>
  <Application>Microsoft Office PowerPoint</Application>
  <PresentationFormat>On-screen Show (16:9)</PresentationFormat>
  <Paragraphs>897</Paragraphs>
  <Slides>94</Slides>
  <Notes>94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94</vt:i4>
      </vt:variant>
    </vt:vector>
  </HeadingPairs>
  <TitlesOfParts>
    <vt:vector size="100" baseType="lpstr">
      <vt:lpstr>Karla</vt:lpstr>
      <vt:lpstr>Mada</vt:lpstr>
      <vt:lpstr>Arial</vt:lpstr>
      <vt:lpstr>Roboto</vt:lpstr>
      <vt:lpstr>Simple Light</vt:lpstr>
      <vt:lpstr>Simple Light</vt:lpstr>
      <vt:lpstr>PowerPoint Presentation</vt:lpstr>
      <vt:lpstr>During This Presentation…</vt:lpstr>
      <vt:lpstr>PowerPoint Presentation</vt:lpstr>
      <vt:lpstr>PowerPoint Presentation</vt:lpstr>
      <vt:lpstr>PowerPoint Presentation</vt:lpstr>
      <vt:lpstr>[Optional- Name of Client]</vt:lpstr>
      <vt:lpstr>[Optional- Name of Client]</vt:lpstr>
      <vt:lpstr>How We Got Here Today… </vt:lpstr>
      <vt:lpstr>How We Got Here Today… </vt:lpstr>
      <vt:lpstr>How We Got Here Today… </vt:lpstr>
      <vt:lpstr>How We Got Here Today… </vt:lpstr>
      <vt:lpstr>How We Got Here Today… </vt:lpstr>
      <vt:lpstr>How We Got Here Today… </vt:lpstr>
      <vt:lpstr>How We Got Here Today… </vt:lpstr>
      <vt:lpstr>Here’s What I Need From You…</vt:lpstr>
      <vt:lpstr>By The End of Today’s Presentation</vt:lpstr>
      <vt:lpstr>[Name of Your Roadmap]</vt:lpstr>
      <vt:lpstr>Step/Phase 1:  [Insert Name of Step 1]</vt:lpstr>
      <vt:lpstr>What is {Insert Your First Step}?</vt:lpstr>
      <vt:lpstr>Why This is {Insert Your First Step} Important?</vt:lpstr>
      <vt:lpstr>[Insert Insight/Objection/Faulty Mindset For Step 1]</vt:lpstr>
      <vt:lpstr>[Insert Insight/Objection/Faulty Mindset For Step 1]</vt:lpstr>
      <vt:lpstr>[Insert Insight/Objection/Faulty Mindset For Step 1]</vt:lpstr>
      <vt:lpstr>[Insert Insight/Objection/Faulty Mindset For Step 1]</vt:lpstr>
      <vt:lpstr>How Do You {Insert Your First Step}?</vt:lpstr>
      <vt:lpstr>Step 1:  {Insert Name of Sub-Step #1}</vt:lpstr>
      <vt:lpstr>Step 2:  {Insert Name of Sub-Step #2}</vt:lpstr>
      <vt:lpstr>Step 3:  {Insert Name of Sub-Step #3}</vt:lpstr>
      <vt:lpstr>Optional- {Insert Name of Client or Hypothetical}</vt:lpstr>
      <vt:lpstr>Optional- {Insert Name of Client or Hypothetical}</vt:lpstr>
      <vt:lpstr>Optional- {Insert Name of Client or Hypothetical}</vt:lpstr>
      <vt:lpstr>Can You See How…</vt:lpstr>
      <vt:lpstr>[Name of Your Roadmap]- Recap</vt:lpstr>
      <vt:lpstr>Step/Phase 2:  [Insert Name of Step 2] </vt:lpstr>
      <vt:lpstr>What is {Insert Your Second Step}?</vt:lpstr>
      <vt:lpstr>Why This is {Insert Your Second Step} Important?</vt:lpstr>
      <vt:lpstr>[Insert Insight/Objection/Faulty Mindset For Step 2]</vt:lpstr>
      <vt:lpstr>[Insert Insight/Objection/Faulty Mindset For Step 2]</vt:lpstr>
      <vt:lpstr>[Insert Insight/Objection/Faulty Mindset For Step 2]</vt:lpstr>
      <vt:lpstr>[Insert Insight/Objection/Faulty Mindset For Step 2]</vt:lpstr>
      <vt:lpstr>How Do You {Insert Your Second Step}?</vt:lpstr>
      <vt:lpstr>Step 1:  {Insert Name of Sub-Step #1} </vt:lpstr>
      <vt:lpstr>Step 2:  {Insert Name of Sub-Step #2} </vt:lpstr>
      <vt:lpstr>Step 3:  {Insert Name of Sub-Step #3} </vt:lpstr>
      <vt:lpstr>Optional- {Insert Name of Client or Hypothetical}</vt:lpstr>
      <vt:lpstr>Optional- {Insert Name of Client or Hypothetical}</vt:lpstr>
      <vt:lpstr>Optional- {Insert Name of Client or Hypothetical}</vt:lpstr>
      <vt:lpstr>Can You See How…</vt:lpstr>
      <vt:lpstr>[Name of Your Roadmap]- Recap</vt:lpstr>
      <vt:lpstr>Step/Phase 3:  [Insert Name of Step 3] </vt:lpstr>
      <vt:lpstr>What is {Insert Your Third Step}?</vt:lpstr>
      <vt:lpstr>Why This is {Insert Your Third Step} Important?</vt:lpstr>
      <vt:lpstr>[Insert Insight/Objection/Faulty Mindset For Step 3]</vt:lpstr>
      <vt:lpstr>[Insert Insight/Objection/Faulty Mindset For Step 3]</vt:lpstr>
      <vt:lpstr>[Insert Insight/Objection/Faulty Mindset For Step 3]</vt:lpstr>
      <vt:lpstr>[Insert Insight/Objection/Faulty Mindset For Step 3]</vt:lpstr>
      <vt:lpstr>How Do You {Insert Your Third Step}?</vt:lpstr>
      <vt:lpstr>Step 1:  {Insert Name of Sub-Step #1} </vt:lpstr>
      <vt:lpstr>Step 2:  {Insert Name of Sub-Step #2} </vt:lpstr>
      <vt:lpstr>Step 3:  {Insert Name of Sub-Step #3} </vt:lpstr>
      <vt:lpstr>Optional- {Insert Name of Client or Hypothetical}</vt:lpstr>
      <vt:lpstr>Optional- {Insert Name of Client or Hypothetical}</vt:lpstr>
      <vt:lpstr>Optional- {Insert Name of Client or Hypothetical}</vt:lpstr>
      <vt:lpstr>Can You See How…</vt:lpstr>
      <vt:lpstr>So Far We’ve Covered…</vt:lpstr>
      <vt:lpstr>So Far We’ve Covered…</vt:lpstr>
      <vt:lpstr>So Far We’ve Covered…</vt:lpstr>
      <vt:lpstr>So Far We’ve Covered…</vt:lpstr>
      <vt:lpstr>So Far We’ve Covered…</vt:lpstr>
      <vt:lpstr>Let me ask you this…</vt:lpstr>
      <vt:lpstr>Simple in Concept, Nuanced in Execution</vt:lpstr>
      <vt:lpstr>Special Invitation [Insert Name of Your Program]</vt:lpstr>
      <vt:lpstr>Where after just {insert the amount of time}, you'll {insert the outcome they will get}.</vt:lpstr>
      <vt:lpstr>My Promise to You...</vt:lpstr>
      <vt:lpstr>This is For You If You’re</vt:lpstr>
      <vt:lpstr>Here Are The Details</vt:lpstr>
      <vt:lpstr>Here Are The Details</vt:lpstr>
      <vt:lpstr>Here Are The Details</vt:lpstr>
      <vt:lpstr>Part 1- {Insert Name of First Big Thing} </vt:lpstr>
      <vt:lpstr>Part 2- {Insert Name of Second Big Thing} </vt:lpstr>
      <vt:lpstr>Part 3- {Insert Name of Your Program} </vt:lpstr>
      <vt:lpstr>Do you (struggle/worry about/challenged by) [insert problem]?</vt:lpstr>
      <vt:lpstr>Do you (struggle/worry about/challenged by) [insert problem]?</vt:lpstr>
      <vt:lpstr>Do you (struggle/worry about/challenged by) [insert problem]?</vt:lpstr>
      <vt:lpstr>Do you (struggle/worry about/challenged by) [insert problem]?</vt:lpstr>
      <vt:lpstr>Do you (struggle/worry about/challenged by) [insert problem]?</vt:lpstr>
      <vt:lpstr>Special Invitation: [Insert Name of Your Program]</vt:lpstr>
      <vt:lpstr>For the First {Insert the Number} Only…</vt:lpstr>
      <vt:lpstr>Special Invitation: [Insert Name of Your Program]</vt:lpstr>
      <vt:lpstr>PowerPoint Presentation</vt:lpstr>
      <vt:lpstr>How to Get Started...</vt:lpstr>
      <vt:lpstr>Risk Free Guarantee...</vt:lpstr>
      <vt:lpstr>Installment Plan...</vt:lpstr>
      <vt:lpstr>Here’s All You Get...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Nyrie</dc:creator>
  <cp:lastModifiedBy>Nyrie Roos</cp:lastModifiedBy>
  <cp:revision>1</cp:revision>
  <dcterms:modified xsi:type="dcterms:W3CDTF">2024-04-07T10:33:12Z</dcterms:modified>
</cp:coreProperties>
</file>